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Franklin Gothic Book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DFCB"/>
          </a:solidFill>
        </a:fill>
      </a:tcStyle>
    </a:wholeTbl>
    <a:band2H>
      <a:tcTxStyle b="def" i="def"/>
      <a:tcStyle>
        <a:tcBdr/>
        <a:fill>
          <a:solidFill>
            <a:srgbClr val="FFF0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D2D1"/>
          </a:solidFill>
        </a:fill>
      </a:tcStyle>
    </a:wholeTbl>
    <a:band2H>
      <a:tcTxStyle b="def" i="def"/>
      <a:tcStyle>
        <a:tcBdr/>
        <a:fill>
          <a:solidFill>
            <a:srgbClr val="EBEA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6ECCB"/>
          </a:solidFill>
        </a:fill>
      </a:tcStyle>
    </a:wholeTbl>
    <a:band2H>
      <a:tcTxStyle b="def" i="def"/>
      <a:tcStyle>
        <a:tcBdr/>
        <a:fill>
          <a:solidFill>
            <a:srgbClr val="F3F5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9" name="Shape 25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Franklin Gothic Book"/>
      </a:defRPr>
    </a:lvl1pPr>
    <a:lvl2pPr indent="228600" latinLnBrk="0">
      <a:defRPr sz="1200">
        <a:latin typeface="+mj-lt"/>
        <a:ea typeface="+mj-ea"/>
        <a:cs typeface="+mj-cs"/>
        <a:sym typeface="Franklin Gothic Book"/>
      </a:defRPr>
    </a:lvl2pPr>
    <a:lvl3pPr indent="457200" latinLnBrk="0">
      <a:defRPr sz="1200">
        <a:latin typeface="+mj-lt"/>
        <a:ea typeface="+mj-ea"/>
        <a:cs typeface="+mj-cs"/>
        <a:sym typeface="Franklin Gothic Book"/>
      </a:defRPr>
    </a:lvl3pPr>
    <a:lvl4pPr indent="685800" latinLnBrk="0">
      <a:defRPr sz="1200">
        <a:latin typeface="+mj-lt"/>
        <a:ea typeface="+mj-ea"/>
        <a:cs typeface="+mj-cs"/>
        <a:sym typeface="Franklin Gothic Book"/>
      </a:defRPr>
    </a:lvl4pPr>
    <a:lvl5pPr indent="914400" latinLnBrk="0">
      <a:defRPr sz="1200">
        <a:latin typeface="+mj-lt"/>
        <a:ea typeface="+mj-ea"/>
        <a:cs typeface="+mj-cs"/>
        <a:sym typeface="Franklin Gothic Book"/>
      </a:defRPr>
    </a:lvl5pPr>
    <a:lvl6pPr indent="1143000" latinLnBrk="0">
      <a:defRPr sz="1200">
        <a:latin typeface="+mj-lt"/>
        <a:ea typeface="+mj-ea"/>
        <a:cs typeface="+mj-cs"/>
        <a:sym typeface="Franklin Gothic Book"/>
      </a:defRPr>
    </a:lvl6pPr>
    <a:lvl7pPr indent="1371600" latinLnBrk="0">
      <a:defRPr sz="1200">
        <a:latin typeface="+mj-lt"/>
        <a:ea typeface="+mj-ea"/>
        <a:cs typeface="+mj-cs"/>
        <a:sym typeface="Franklin Gothic Book"/>
      </a:defRPr>
    </a:lvl7pPr>
    <a:lvl8pPr indent="1600200" latinLnBrk="0">
      <a:defRPr sz="1200">
        <a:latin typeface="+mj-lt"/>
        <a:ea typeface="+mj-ea"/>
        <a:cs typeface="+mj-cs"/>
        <a:sym typeface="Franklin Gothic Book"/>
      </a:defRPr>
    </a:lvl8pPr>
    <a:lvl9pPr indent="1828800" latinLnBrk="0">
      <a:defRPr sz="1200">
        <a:latin typeface="+mj-lt"/>
        <a:ea typeface="+mj-ea"/>
        <a:cs typeface="+mj-cs"/>
        <a:sym typeface="Franklin Gothic Book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5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23" name="Shape 23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" name="Shape 24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6" name="Shape 26"/>
          <p:cNvSpPr/>
          <p:nvPr/>
        </p:nvSpPr>
        <p:spPr>
          <a:xfrm rot="10800000">
            <a:off x="891821" y="5617774"/>
            <a:ext cx="7382935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7" name="Shape 27"/>
          <p:cNvSpPr/>
          <p:nvPr/>
        </p:nvSpPr>
        <p:spPr>
          <a:xfrm>
            <a:off x="989951" y="1016989"/>
            <a:ext cx="7179735" cy="483164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8" name="Shape 28"/>
          <p:cNvSpPr/>
          <p:nvPr/>
        </p:nvSpPr>
        <p:spPr>
          <a:xfrm>
            <a:off x="990600" y="1009650"/>
            <a:ext cx="7179734" cy="4831644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9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769521" y="702069"/>
            <a:ext cx="567831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7855432" y="749719"/>
            <a:ext cx="566929" cy="566929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hape 31"/>
          <p:cNvSpPr/>
          <p:nvPr>
            <p:ph type="title"/>
          </p:nvPr>
        </p:nvSpPr>
        <p:spPr>
          <a:xfrm>
            <a:off x="1727200" y="1794935"/>
            <a:ext cx="5723470" cy="1828090"/>
          </a:xfrm>
          <a:prstGeom prst="rect">
            <a:avLst/>
          </a:prstGeom>
        </p:spPr>
        <p:txBody>
          <a:bodyPr anchor="b"/>
          <a:lstStyle>
            <a:lvl1pPr>
              <a:defRPr sz="4800"/>
            </a:lvl1pPr>
          </a:lstStyle>
          <a:p>
            <a:pPr/>
            <a:r>
              <a:t>Title Text</a:t>
            </a:r>
          </a:p>
        </p:txBody>
      </p:sp>
      <p:sp>
        <p:nvSpPr>
          <p:cNvPr id="32" name="Shape 32"/>
          <p:cNvSpPr/>
          <p:nvPr>
            <p:ph type="body" sz="quarter" idx="1"/>
          </p:nvPr>
        </p:nvSpPr>
        <p:spPr>
          <a:xfrm>
            <a:off x="1727200" y="3736621"/>
            <a:ext cx="5712179" cy="1524001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  <a:defRPr>
                <a:solidFill>
                  <a:srgbClr val="465E9C"/>
                </a:solidFill>
              </a:defRPr>
            </a:lvl1pPr>
            <a:lvl2pPr marL="0" indent="457200" algn="ctr">
              <a:buClrTx/>
              <a:buSzTx/>
              <a:buFontTx/>
              <a:buNone/>
              <a:defRPr>
                <a:solidFill>
                  <a:srgbClr val="465E9C"/>
                </a:solidFill>
              </a:defRPr>
            </a:lvl2pPr>
            <a:lvl3pPr marL="0" indent="914400" algn="ctr">
              <a:buClrTx/>
              <a:buSzTx/>
              <a:buFontTx/>
              <a:buNone/>
              <a:defRPr>
                <a:solidFill>
                  <a:srgbClr val="465E9C"/>
                </a:solidFill>
              </a:defRPr>
            </a:lvl3pPr>
            <a:lvl4pPr marL="0" indent="1371600" algn="ctr">
              <a:buClrTx/>
              <a:buSzTx/>
              <a:buFontTx/>
              <a:buNone/>
              <a:defRPr>
                <a:solidFill>
                  <a:srgbClr val="465E9C"/>
                </a:solidFill>
              </a:defRPr>
            </a:lvl4pPr>
            <a:lvl5pPr marL="0" indent="1828800" algn="ctr">
              <a:buClrTx/>
              <a:buSzTx/>
              <a:buFontTx/>
              <a:buNone/>
              <a:defRPr>
                <a:solidFill>
                  <a:srgbClr val="465E9C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xfrm>
            <a:off x="6358083" y="5356067"/>
            <a:ext cx="265717" cy="368175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Group 198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196" name="Shape 196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7" name="Shape 197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99" name="Shape 199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00" name="Shape 200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01" name="Shape 201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02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Shape 204"/>
          <p:cNvSpPr/>
          <p:nvPr>
            <p:ph type="title"/>
          </p:nvPr>
        </p:nvSpPr>
        <p:spPr>
          <a:xfrm>
            <a:off x="1095022" y="817581"/>
            <a:ext cx="6965246" cy="120248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05" name="Shape 205"/>
          <p:cNvSpPr/>
          <p:nvPr>
            <p:ph type="body" sz="half" idx="1"/>
          </p:nvPr>
        </p:nvSpPr>
        <p:spPr>
          <a:xfrm>
            <a:off x="1463039" y="2119257"/>
            <a:ext cx="6196407" cy="3603812"/>
          </a:xfrm>
          <a:prstGeom prst="rect">
            <a:avLst/>
          </a:prstGeom>
        </p:spPr>
        <p:txBody>
          <a:bodyPr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6" name="Shape 206"/>
          <p:cNvSpPr/>
          <p:nvPr/>
        </p:nvSpPr>
        <p:spPr>
          <a:xfrm rot="20707747">
            <a:off x="-895919" y="-766299"/>
            <a:ext cx="8332818" cy="5894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057" y="0"/>
                </a:moveTo>
                <a:lnTo>
                  <a:pt x="21600" y="6585"/>
                </a:lnTo>
                <a:lnTo>
                  <a:pt x="21600" y="21299"/>
                </a:lnTo>
                <a:cubicBezTo>
                  <a:pt x="21600" y="21465"/>
                  <a:pt x="21505" y="21600"/>
                  <a:pt x="21387" y="21600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07" name="Shape 207"/>
          <p:cNvSpPr/>
          <p:nvPr/>
        </p:nvSpPr>
        <p:spPr>
          <a:xfrm rot="20707747">
            <a:off x="64746" y="5089618"/>
            <a:ext cx="8528044" cy="2911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473" y="48"/>
                </a:moveTo>
                <a:cubicBezTo>
                  <a:pt x="21548" y="140"/>
                  <a:pt x="21600" y="357"/>
                  <a:pt x="21600" y="609"/>
                </a:cubicBezTo>
                <a:lnTo>
                  <a:pt x="21600" y="21600"/>
                </a:lnTo>
                <a:lnTo>
                  <a:pt x="0" y="4800"/>
                </a:lnTo>
                <a:lnTo>
                  <a:pt x="435" y="0"/>
                </a:lnTo>
                <a:lnTo>
                  <a:pt x="21392" y="0"/>
                </a:lnTo>
                <a:cubicBezTo>
                  <a:pt x="21421" y="0"/>
                  <a:pt x="21448" y="17"/>
                  <a:pt x="21473" y="48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08" name="Shape 208"/>
          <p:cNvSpPr/>
          <p:nvPr/>
        </p:nvSpPr>
        <p:spPr>
          <a:xfrm rot="20707747">
            <a:off x="8533927" y="3839502"/>
            <a:ext cx="1011245" cy="2994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4617" y="21600"/>
                </a:lnTo>
                <a:lnTo>
                  <a:pt x="0" y="21186"/>
                </a:lnTo>
                <a:lnTo>
                  <a:pt x="0" y="592"/>
                </a:lnTo>
                <a:cubicBezTo>
                  <a:pt x="0" y="265"/>
                  <a:pt x="785" y="0"/>
                  <a:pt x="1753" y="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09" name="Shape 209"/>
          <p:cNvSpPr/>
          <p:nvPr/>
        </p:nvSpPr>
        <p:spPr>
          <a:xfrm rot="20707747">
            <a:off x="7588490" y="-321838"/>
            <a:ext cx="1976542" cy="40728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2783"/>
                </a:lnTo>
                <a:lnTo>
                  <a:pt x="11304" y="21600"/>
                </a:lnTo>
                <a:lnTo>
                  <a:pt x="897" y="21600"/>
                </a:lnTo>
                <a:cubicBezTo>
                  <a:pt x="402" y="21600"/>
                  <a:pt x="0" y="21405"/>
                  <a:pt x="0" y="21165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10" name="Shape 2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9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217" name="Shape 217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8" name="Shape 21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20" name="Shape 220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21" name="Shape 221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22" name="Shape 222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23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Shape 225"/>
          <p:cNvSpPr/>
          <p:nvPr>
            <p:ph type="title"/>
          </p:nvPr>
        </p:nvSpPr>
        <p:spPr>
          <a:xfrm>
            <a:off x="6629400" y="925690"/>
            <a:ext cx="1430868" cy="4763912"/>
          </a:xfrm>
          <a:prstGeom prst="rect">
            <a:avLst/>
          </a:prstGeom>
        </p:spPr>
        <p:txBody>
          <a:bodyPr/>
          <a:lstStyle>
            <a:lvl1pPr algn="l"/>
          </a:lstStyle>
          <a:p>
            <a:pPr/>
            <a:r>
              <a:t>Title Text</a:t>
            </a:r>
          </a:p>
        </p:txBody>
      </p:sp>
      <p:sp>
        <p:nvSpPr>
          <p:cNvPr id="226" name="Shape 226"/>
          <p:cNvSpPr/>
          <p:nvPr>
            <p:ph type="body" sz="half" idx="1"/>
          </p:nvPr>
        </p:nvSpPr>
        <p:spPr>
          <a:xfrm>
            <a:off x="1298220" y="1106312"/>
            <a:ext cx="5178780" cy="4402667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7" name="Shape 227"/>
          <p:cNvSpPr/>
          <p:nvPr/>
        </p:nvSpPr>
        <p:spPr>
          <a:xfrm rot="20707747">
            <a:off x="-882907" y="-626066"/>
            <a:ext cx="7440156" cy="73471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110" y="0"/>
                </a:moveTo>
                <a:lnTo>
                  <a:pt x="21600" y="4434"/>
                </a:lnTo>
                <a:lnTo>
                  <a:pt x="21600" y="21359"/>
                </a:lnTo>
                <a:cubicBezTo>
                  <a:pt x="21600" y="21492"/>
                  <a:pt x="21493" y="21600"/>
                  <a:pt x="21362" y="21600"/>
                </a:cubicBezTo>
                <a:lnTo>
                  <a:pt x="7859" y="21600"/>
                </a:lnTo>
                <a:lnTo>
                  <a:pt x="0" y="19487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28" name="Shape 228"/>
          <p:cNvSpPr/>
          <p:nvPr/>
        </p:nvSpPr>
        <p:spPr>
          <a:xfrm rot="20707747">
            <a:off x="3227235" y="6274263"/>
            <a:ext cx="4396677" cy="1167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54" y="119"/>
                </a:moveTo>
                <a:cubicBezTo>
                  <a:pt x="21498" y="350"/>
                  <a:pt x="21600" y="890"/>
                  <a:pt x="21600" y="1519"/>
                </a:cubicBezTo>
                <a:lnTo>
                  <a:pt x="21600" y="21600"/>
                </a:lnTo>
                <a:lnTo>
                  <a:pt x="0" y="0"/>
                </a:lnTo>
                <a:lnTo>
                  <a:pt x="21197" y="0"/>
                </a:lnTo>
                <a:cubicBezTo>
                  <a:pt x="21252" y="0"/>
                  <a:pt x="21305" y="42"/>
                  <a:pt x="21354" y="119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29" name="Shape 229"/>
          <p:cNvSpPr/>
          <p:nvPr/>
        </p:nvSpPr>
        <p:spPr>
          <a:xfrm rot="20707747">
            <a:off x="7659523" y="5459724"/>
            <a:ext cx="1710570" cy="15386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6441" y="21600"/>
                </a:lnTo>
                <a:lnTo>
                  <a:pt x="0" y="16747"/>
                </a:lnTo>
                <a:lnTo>
                  <a:pt x="0" y="1152"/>
                </a:lnTo>
                <a:cubicBezTo>
                  <a:pt x="0" y="516"/>
                  <a:pt x="464" y="0"/>
                  <a:pt x="1037" y="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30" name="Shape 230"/>
          <p:cNvSpPr/>
          <p:nvPr/>
        </p:nvSpPr>
        <p:spPr>
          <a:xfrm rot="20707747">
            <a:off x="6666425" y="-490732"/>
            <a:ext cx="3065777" cy="58118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3026"/>
                </a:lnTo>
                <a:lnTo>
                  <a:pt x="12250" y="21600"/>
                </a:lnTo>
                <a:lnTo>
                  <a:pt x="578" y="21600"/>
                </a:lnTo>
                <a:cubicBezTo>
                  <a:pt x="259" y="21600"/>
                  <a:pt x="0" y="21463"/>
                  <a:pt x="0" y="2129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31" name="Shape 2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" name="Group 240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238" name="Shape 238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9" name="Shape 23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241" name="Shape 241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2" name="Shape 242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3" name="Shape 243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244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Shape 246"/>
          <p:cNvSpPr/>
          <p:nvPr>
            <p:ph type="title"/>
          </p:nvPr>
        </p:nvSpPr>
        <p:spPr>
          <a:xfrm>
            <a:off x="1095022" y="817581"/>
            <a:ext cx="6965246" cy="120248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47" name="Shape 247"/>
          <p:cNvSpPr/>
          <p:nvPr>
            <p:ph type="body" sz="half" idx="1"/>
          </p:nvPr>
        </p:nvSpPr>
        <p:spPr>
          <a:xfrm>
            <a:off x="1463039" y="2119257"/>
            <a:ext cx="6196407" cy="360381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8" name="Shape 248"/>
          <p:cNvSpPr/>
          <p:nvPr/>
        </p:nvSpPr>
        <p:spPr>
          <a:xfrm rot="907747">
            <a:off x="-865441" y="850598"/>
            <a:ext cx="3615442" cy="6151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110" y="0"/>
                </a:lnTo>
                <a:cubicBezTo>
                  <a:pt x="21380" y="0"/>
                  <a:pt x="21600" y="129"/>
                  <a:pt x="21600" y="288"/>
                </a:cubicBezTo>
                <a:lnTo>
                  <a:pt x="21600" y="19747"/>
                </a:lnTo>
                <a:lnTo>
                  <a:pt x="9937" y="2160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9" name="Shape 249"/>
          <p:cNvSpPr/>
          <p:nvPr/>
        </p:nvSpPr>
        <p:spPr>
          <a:xfrm rot="907747">
            <a:off x="17748" y="-511509"/>
            <a:ext cx="3735396" cy="1387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719"/>
                </a:moveTo>
                <a:lnTo>
                  <a:pt x="21600" y="0"/>
                </a:lnTo>
                <a:lnTo>
                  <a:pt x="21600" y="20322"/>
                </a:lnTo>
                <a:cubicBezTo>
                  <a:pt x="21600" y="21028"/>
                  <a:pt x="21387" y="21600"/>
                  <a:pt x="21125" y="21600"/>
                </a:cubicBezTo>
                <a:lnTo>
                  <a:pt x="591" y="21600"/>
                </a:ln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0" name="Shape 250"/>
          <p:cNvSpPr/>
          <p:nvPr/>
        </p:nvSpPr>
        <p:spPr>
          <a:xfrm rot="907747">
            <a:off x="2146800" y="6590199"/>
            <a:ext cx="1981026" cy="535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7" y="260"/>
                </a:moveTo>
                <a:cubicBezTo>
                  <a:pt x="654" y="93"/>
                  <a:pt x="771" y="0"/>
                  <a:pt x="895" y="0"/>
                </a:cubicBezTo>
                <a:lnTo>
                  <a:pt x="21600" y="0"/>
                </a:lnTo>
                <a:lnTo>
                  <a:pt x="0" y="21600"/>
                </a:lnTo>
                <a:lnTo>
                  <a:pt x="0" y="3311"/>
                </a:lnTo>
                <a:cubicBezTo>
                  <a:pt x="0" y="1939"/>
                  <a:pt x="225" y="763"/>
                  <a:pt x="547" y="26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1" name="Shape 251"/>
          <p:cNvSpPr/>
          <p:nvPr/>
        </p:nvSpPr>
        <p:spPr>
          <a:xfrm rot="907747">
            <a:off x="3185141" y="-553634"/>
            <a:ext cx="6782931" cy="78265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726"/>
                </a:moveTo>
                <a:lnTo>
                  <a:pt x="15900" y="0"/>
                </a:lnTo>
                <a:lnTo>
                  <a:pt x="21600" y="18271"/>
                </a:lnTo>
                <a:lnTo>
                  <a:pt x="7393" y="21600"/>
                </a:lnTo>
                <a:lnTo>
                  <a:pt x="261" y="21600"/>
                </a:lnTo>
                <a:cubicBezTo>
                  <a:pt x="117" y="21600"/>
                  <a:pt x="0" y="21499"/>
                  <a:pt x="0" y="21373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2" name="Shape 25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2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40" name="Shape 40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1" name="Shape 41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43" name="Shape 43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4" name="Shape 44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5" name="Shape 45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46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hape 48"/>
          <p:cNvSpPr/>
          <p:nvPr>
            <p:ph type="title"/>
          </p:nvPr>
        </p:nvSpPr>
        <p:spPr>
          <a:xfrm>
            <a:off x="1095022" y="817581"/>
            <a:ext cx="6965246" cy="120248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body" sz="half" idx="1"/>
          </p:nvPr>
        </p:nvSpPr>
        <p:spPr>
          <a:xfrm>
            <a:off x="1463039" y="2119257"/>
            <a:ext cx="6196407" cy="360381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Shape 50"/>
          <p:cNvSpPr/>
          <p:nvPr/>
        </p:nvSpPr>
        <p:spPr>
          <a:xfrm rot="907747">
            <a:off x="-865441" y="850598"/>
            <a:ext cx="3615442" cy="6151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110" y="0"/>
                </a:lnTo>
                <a:cubicBezTo>
                  <a:pt x="21380" y="0"/>
                  <a:pt x="21600" y="129"/>
                  <a:pt x="21600" y="288"/>
                </a:cubicBezTo>
                <a:lnTo>
                  <a:pt x="21600" y="19747"/>
                </a:lnTo>
                <a:lnTo>
                  <a:pt x="9937" y="2160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1" name="Shape 51"/>
          <p:cNvSpPr/>
          <p:nvPr/>
        </p:nvSpPr>
        <p:spPr>
          <a:xfrm rot="907747">
            <a:off x="17748" y="-511509"/>
            <a:ext cx="3735396" cy="1387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719"/>
                </a:moveTo>
                <a:lnTo>
                  <a:pt x="21600" y="0"/>
                </a:lnTo>
                <a:lnTo>
                  <a:pt x="21600" y="20322"/>
                </a:lnTo>
                <a:cubicBezTo>
                  <a:pt x="21600" y="21028"/>
                  <a:pt x="21387" y="21600"/>
                  <a:pt x="21125" y="21600"/>
                </a:cubicBezTo>
                <a:lnTo>
                  <a:pt x="591" y="21600"/>
                </a:ln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2" name="Shape 52"/>
          <p:cNvSpPr/>
          <p:nvPr/>
        </p:nvSpPr>
        <p:spPr>
          <a:xfrm rot="907747">
            <a:off x="2146800" y="6590199"/>
            <a:ext cx="1981026" cy="535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7" y="260"/>
                </a:moveTo>
                <a:cubicBezTo>
                  <a:pt x="654" y="93"/>
                  <a:pt x="771" y="0"/>
                  <a:pt x="895" y="0"/>
                </a:cubicBezTo>
                <a:lnTo>
                  <a:pt x="21600" y="0"/>
                </a:lnTo>
                <a:lnTo>
                  <a:pt x="0" y="21600"/>
                </a:lnTo>
                <a:lnTo>
                  <a:pt x="0" y="3311"/>
                </a:lnTo>
                <a:cubicBezTo>
                  <a:pt x="0" y="1939"/>
                  <a:pt x="225" y="763"/>
                  <a:pt x="547" y="26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3" name="Shape 53"/>
          <p:cNvSpPr/>
          <p:nvPr/>
        </p:nvSpPr>
        <p:spPr>
          <a:xfrm rot="907747">
            <a:off x="3185141" y="-553634"/>
            <a:ext cx="6782931" cy="78265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726"/>
                </a:moveTo>
                <a:lnTo>
                  <a:pt x="15900" y="0"/>
                </a:lnTo>
                <a:lnTo>
                  <a:pt x="21600" y="18271"/>
                </a:lnTo>
                <a:lnTo>
                  <a:pt x="7393" y="21600"/>
                </a:lnTo>
                <a:lnTo>
                  <a:pt x="261" y="21600"/>
                </a:lnTo>
                <a:cubicBezTo>
                  <a:pt x="117" y="21600"/>
                  <a:pt x="0" y="21499"/>
                  <a:pt x="0" y="21373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3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61" name="Shape 61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62" name="Shape 62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64" name="Shape 64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5" name="Shape 65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6" name="Shape 66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67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Shape 69"/>
          <p:cNvSpPr/>
          <p:nvPr>
            <p:ph type="title"/>
          </p:nvPr>
        </p:nvSpPr>
        <p:spPr>
          <a:xfrm>
            <a:off x="1444979" y="2239429"/>
            <a:ext cx="6254044" cy="1362076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pPr/>
            <a:r>
              <a:t>Title Text</a:t>
            </a:r>
          </a:p>
        </p:txBody>
      </p:sp>
      <p:sp>
        <p:nvSpPr>
          <p:cNvPr id="70" name="Shape 70"/>
          <p:cNvSpPr/>
          <p:nvPr>
            <p:ph type="body" sz="quarter" idx="1"/>
          </p:nvPr>
        </p:nvSpPr>
        <p:spPr>
          <a:xfrm>
            <a:off x="1456267" y="3725333"/>
            <a:ext cx="6231467" cy="1309512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465E9C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465E9C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465E9C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465E9C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465E9C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" name="Shape 71"/>
          <p:cNvSpPr/>
          <p:nvPr/>
        </p:nvSpPr>
        <p:spPr>
          <a:xfrm rot="900000">
            <a:off x="-57217" y="-1017685"/>
            <a:ext cx="7411428" cy="34381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2476"/>
                </a:moveTo>
                <a:lnTo>
                  <a:pt x="21600" y="0"/>
                </a:lnTo>
                <a:lnTo>
                  <a:pt x="21600" y="21084"/>
                </a:lnTo>
                <a:cubicBezTo>
                  <a:pt x="21600" y="21369"/>
                  <a:pt x="21493" y="21600"/>
                  <a:pt x="21361" y="21600"/>
                </a:cubicBezTo>
                <a:lnTo>
                  <a:pt x="1134" y="2160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2" name="Shape 72"/>
          <p:cNvSpPr/>
          <p:nvPr/>
        </p:nvSpPr>
        <p:spPr>
          <a:xfrm rot="900000">
            <a:off x="-776642" y="2417820"/>
            <a:ext cx="6998367" cy="50800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347" y="0"/>
                </a:lnTo>
                <a:cubicBezTo>
                  <a:pt x="21487" y="0"/>
                  <a:pt x="21600" y="156"/>
                  <a:pt x="21600" y="349"/>
                </a:cubicBezTo>
                <a:lnTo>
                  <a:pt x="21600" y="15178"/>
                </a:lnTo>
                <a:lnTo>
                  <a:pt x="4201" y="2160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3" name="Shape 73"/>
          <p:cNvSpPr/>
          <p:nvPr/>
        </p:nvSpPr>
        <p:spPr>
          <a:xfrm rot="900000">
            <a:off x="6338067" y="3775812"/>
            <a:ext cx="3102275" cy="35440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49" y="39"/>
                </a:moveTo>
                <a:cubicBezTo>
                  <a:pt x="417" y="14"/>
                  <a:pt x="493" y="0"/>
                  <a:pt x="572" y="0"/>
                </a:cubicBezTo>
                <a:lnTo>
                  <a:pt x="16539" y="0"/>
                </a:lnTo>
                <a:lnTo>
                  <a:pt x="21600" y="16534"/>
                </a:lnTo>
                <a:lnTo>
                  <a:pt x="0" y="21600"/>
                </a:lnTo>
                <a:lnTo>
                  <a:pt x="0" y="500"/>
                </a:lnTo>
                <a:cubicBezTo>
                  <a:pt x="0" y="293"/>
                  <a:pt x="144" y="115"/>
                  <a:pt x="349" y="39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4" name="Shape 74"/>
          <p:cNvSpPr/>
          <p:nvPr/>
        </p:nvSpPr>
        <p:spPr>
          <a:xfrm rot="900000">
            <a:off x="7327879" y="-104313"/>
            <a:ext cx="2350628" cy="38208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010"/>
                </a:moveTo>
                <a:lnTo>
                  <a:pt x="12192" y="0"/>
                </a:lnTo>
                <a:lnTo>
                  <a:pt x="21600" y="21600"/>
                </a:lnTo>
                <a:lnTo>
                  <a:pt x="754" y="21600"/>
                </a:lnTo>
                <a:cubicBezTo>
                  <a:pt x="338" y="21600"/>
                  <a:pt x="0" y="21392"/>
                  <a:pt x="0" y="21136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5" name="Shape 7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4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82" name="Shape 82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83" name="Shape 83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85" name="Shape 85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6" name="Shape 86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7" name="Shape 87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88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89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Shape 90"/>
          <p:cNvSpPr/>
          <p:nvPr>
            <p:ph type="title"/>
          </p:nvPr>
        </p:nvSpPr>
        <p:spPr>
          <a:xfrm>
            <a:off x="1095022" y="817581"/>
            <a:ext cx="6965246" cy="120248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1" name="Shape 91"/>
          <p:cNvSpPr/>
          <p:nvPr>
            <p:ph type="body" sz="quarter" idx="1"/>
          </p:nvPr>
        </p:nvSpPr>
        <p:spPr>
          <a:xfrm>
            <a:off x="1298447" y="2121406"/>
            <a:ext cx="3200401" cy="3602737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hape 92"/>
          <p:cNvSpPr/>
          <p:nvPr/>
        </p:nvSpPr>
        <p:spPr>
          <a:xfrm rot="20707747">
            <a:off x="-883226" y="-625990"/>
            <a:ext cx="7439909" cy="7344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110" y="0"/>
                </a:moveTo>
                <a:lnTo>
                  <a:pt x="21600" y="4436"/>
                </a:lnTo>
                <a:lnTo>
                  <a:pt x="21600" y="21359"/>
                </a:lnTo>
                <a:cubicBezTo>
                  <a:pt x="21600" y="21492"/>
                  <a:pt x="21493" y="21600"/>
                  <a:pt x="21362" y="21600"/>
                </a:cubicBezTo>
                <a:lnTo>
                  <a:pt x="7832" y="21600"/>
                </a:lnTo>
                <a:lnTo>
                  <a:pt x="0" y="1949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3" name="Shape 93"/>
          <p:cNvSpPr/>
          <p:nvPr/>
        </p:nvSpPr>
        <p:spPr>
          <a:xfrm rot="20707747">
            <a:off x="3237537" y="6275496"/>
            <a:ext cx="4387396" cy="1165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53" y="120"/>
                </a:moveTo>
                <a:cubicBezTo>
                  <a:pt x="21498" y="351"/>
                  <a:pt x="21600" y="892"/>
                  <a:pt x="21600" y="1522"/>
                </a:cubicBezTo>
                <a:lnTo>
                  <a:pt x="21600" y="21600"/>
                </a:lnTo>
                <a:lnTo>
                  <a:pt x="0" y="0"/>
                </a:lnTo>
                <a:lnTo>
                  <a:pt x="21196" y="0"/>
                </a:lnTo>
                <a:cubicBezTo>
                  <a:pt x="21252" y="0"/>
                  <a:pt x="21305" y="43"/>
                  <a:pt x="21353" y="120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4" name="Shape 94"/>
          <p:cNvSpPr/>
          <p:nvPr/>
        </p:nvSpPr>
        <p:spPr>
          <a:xfrm rot="20707747">
            <a:off x="7660698" y="5462349"/>
            <a:ext cx="1709025" cy="1536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6445" y="21600"/>
                </a:lnTo>
                <a:lnTo>
                  <a:pt x="0" y="16741"/>
                </a:lnTo>
                <a:lnTo>
                  <a:pt x="0" y="1154"/>
                </a:lnTo>
                <a:cubicBezTo>
                  <a:pt x="0" y="517"/>
                  <a:pt x="465" y="0"/>
                  <a:pt x="1038" y="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5" name="Shape 95"/>
          <p:cNvSpPr/>
          <p:nvPr/>
        </p:nvSpPr>
        <p:spPr>
          <a:xfrm rot="20707747">
            <a:off x="6667944" y="-490547"/>
            <a:ext cx="3064334" cy="5811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3024"/>
                </a:lnTo>
                <a:lnTo>
                  <a:pt x="12245" y="21600"/>
                </a:lnTo>
                <a:lnTo>
                  <a:pt x="579" y="21600"/>
                </a:lnTo>
                <a:cubicBezTo>
                  <a:pt x="259" y="21600"/>
                  <a:pt x="0" y="21463"/>
                  <a:pt x="0" y="2129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6" name="Shape 9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roup 105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103" name="Shape 103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04" name="Shape 104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06" name="Shape 106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7" name="Shape 107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8" name="Shape 108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09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hape 111"/>
          <p:cNvSpPr/>
          <p:nvPr>
            <p:ph type="title"/>
          </p:nvPr>
        </p:nvSpPr>
        <p:spPr>
          <a:xfrm>
            <a:off x="1095022" y="817581"/>
            <a:ext cx="6965246" cy="120248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2" name="Shape 112"/>
          <p:cNvSpPr/>
          <p:nvPr>
            <p:ph type="body" sz="quarter" idx="1"/>
          </p:nvPr>
        </p:nvSpPr>
        <p:spPr>
          <a:xfrm>
            <a:off x="1557868" y="2122311"/>
            <a:ext cx="2939522" cy="820209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465E9C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465E9C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465E9C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465E9C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465E9C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Shape 113"/>
          <p:cNvSpPr/>
          <p:nvPr>
            <p:ph type="body" sz="quarter" idx="13"/>
          </p:nvPr>
        </p:nvSpPr>
        <p:spPr>
          <a:xfrm>
            <a:off x="4910668" y="2122310"/>
            <a:ext cx="2944369" cy="822961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465E9C"/>
                </a:solidFill>
              </a:defRPr>
            </a:pPr>
          </a:p>
        </p:txBody>
      </p:sp>
      <p:sp>
        <p:nvSpPr>
          <p:cNvPr id="114" name="Shape 114"/>
          <p:cNvSpPr/>
          <p:nvPr/>
        </p:nvSpPr>
        <p:spPr>
          <a:xfrm rot="20707747">
            <a:off x="-883226" y="-625990"/>
            <a:ext cx="7439909" cy="7344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110" y="0"/>
                </a:moveTo>
                <a:lnTo>
                  <a:pt x="21600" y="4436"/>
                </a:lnTo>
                <a:lnTo>
                  <a:pt x="21600" y="21359"/>
                </a:lnTo>
                <a:cubicBezTo>
                  <a:pt x="21600" y="21492"/>
                  <a:pt x="21493" y="21600"/>
                  <a:pt x="21362" y="21600"/>
                </a:cubicBezTo>
                <a:lnTo>
                  <a:pt x="7832" y="21600"/>
                </a:lnTo>
                <a:lnTo>
                  <a:pt x="0" y="19493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5" name="Shape 115"/>
          <p:cNvSpPr/>
          <p:nvPr/>
        </p:nvSpPr>
        <p:spPr>
          <a:xfrm rot="20707747">
            <a:off x="3237537" y="6275496"/>
            <a:ext cx="4387396" cy="1165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353" y="120"/>
                </a:moveTo>
                <a:cubicBezTo>
                  <a:pt x="21498" y="351"/>
                  <a:pt x="21600" y="892"/>
                  <a:pt x="21600" y="1522"/>
                </a:cubicBezTo>
                <a:lnTo>
                  <a:pt x="21600" y="21600"/>
                </a:lnTo>
                <a:lnTo>
                  <a:pt x="0" y="0"/>
                </a:lnTo>
                <a:lnTo>
                  <a:pt x="21196" y="0"/>
                </a:lnTo>
                <a:cubicBezTo>
                  <a:pt x="21252" y="0"/>
                  <a:pt x="21305" y="43"/>
                  <a:pt x="21353" y="120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6" name="Shape 116"/>
          <p:cNvSpPr/>
          <p:nvPr/>
        </p:nvSpPr>
        <p:spPr>
          <a:xfrm rot="20707747">
            <a:off x="7660698" y="5462349"/>
            <a:ext cx="1709025" cy="15360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6445" y="21600"/>
                </a:lnTo>
                <a:lnTo>
                  <a:pt x="0" y="16741"/>
                </a:lnTo>
                <a:lnTo>
                  <a:pt x="0" y="1154"/>
                </a:lnTo>
                <a:cubicBezTo>
                  <a:pt x="0" y="517"/>
                  <a:pt x="465" y="0"/>
                  <a:pt x="1038" y="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7" name="Shape 117"/>
          <p:cNvSpPr/>
          <p:nvPr/>
        </p:nvSpPr>
        <p:spPr>
          <a:xfrm rot="20707747">
            <a:off x="6667944" y="-490547"/>
            <a:ext cx="3064334" cy="5811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3024"/>
                </a:lnTo>
                <a:lnTo>
                  <a:pt x="12245" y="21600"/>
                </a:lnTo>
                <a:lnTo>
                  <a:pt x="579" y="21600"/>
                </a:lnTo>
                <a:cubicBezTo>
                  <a:pt x="259" y="21600"/>
                  <a:pt x="0" y="21463"/>
                  <a:pt x="0" y="21295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8" name="Shape 11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127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125" name="Shape 125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6" name="Shape 126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28" name="Shape 128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9" name="Shape 129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0" name="Shape 130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31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Shape 133"/>
          <p:cNvSpPr/>
          <p:nvPr>
            <p:ph type="title"/>
          </p:nvPr>
        </p:nvSpPr>
        <p:spPr>
          <a:xfrm>
            <a:off x="1095022" y="817581"/>
            <a:ext cx="6965246" cy="1202487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34" name="Shape 134"/>
          <p:cNvSpPr/>
          <p:nvPr/>
        </p:nvSpPr>
        <p:spPr>
          <a:xfrm rot="907747">
            <a:off x="-865441" y="850598"/>
            <a:ext cx="3615442" cy="6151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110" y="0"/>
                </a:lnTo>
                <a:cubicBezTo>
                  <a:pt x="21380" y="0"/>
                  <a:pt x="21600" y="129"/>
                  <a:pt x="21600" y="288"/>
                </a:cubicBezTo>
                <a:lnTo>
                  <a:pt x="21600" y="19747"/>
                </a:lnTo>
                <a:lnTo>
                  <a:pt x="9937" y="2160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5" name="Shape 135"/>
          <p:cNvSpPr/>
          <p:nvPr/>
        </p:nvSpPr>
        <p:spPr>
          <a:xfrm rot="907747">
            <a:off x="17748" y="-511509"/>
            <a:ext cx="3735396" cy="1387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5719"/>
                </a:moveTo>
                <a:lnTo>
                  <a:pt x="21600" y="0"/>
                </a:lnTo>
                <a:lnTo>
                  <a:pt x="21600" y="20322"/>
                </a:lnTo>
                <a:cubicBezTo>
                  <a:pt x="21600" y="21028"/>
                  <a:pt x="21387" y="21600"/>
                  <a:pt x="21125" y="21600"/>
                </a:cubicBezTo>
                <a:lnTo>
                  <a:pt x="591" y="21600"/>
                </a:ln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6" name="Shape 136"/>
          <p:cNvSpPr/>
          <p:nvPr/>
        </p:nvSpPr>
        <p:spPr>
          <a:xfrm rot="907747">
            <a:off x="2146800" y="6590199"/>
            <a:ext cx="1981026" cy="535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47" y="260"/>
                </a:moveTo>
                <a:cubicBezTo>
                  <a:pt x="654" y="93"/>
                  <a:pt x="771" y="0"/>
                  <a:pt x="895" y="0"/>
                </a:cubicBezTo>
                <a:lnTo>
                  <a:pt x="21600" y="0"/>
                </a:lnTo>
                <a:lnTo>
                  <a:pt x="0" y="21600"/>
                </a:lnTo>
                <a:lnTo>
                  <a:pt x="0" y="3311"/>
                </a:lnTo>
                <a:cubicBezTo>
                  <a:pt x="0" y="1939"/>
                  <a:pt x="225" y="763"/>
                  <a:pt x="547" y="26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7" name="Shape 137"/>
          <p:cNvSpPr/>
          <p:nvPr/>
        </p:nvSpPr>
        <p:spPr>
          <a:xfrm rot="907747">
            <a:off x="3185141" y="-553634"/>
            <a:ext cx="6782931" cy="78265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726"/>
                </a:moveTo>
                <a:lnTo>
                  <a:pt x="15900" y="0"/>
                </a:lnTo>
                <a:lnTo>
                  <a:pt x="21600" y="18271"/>
                </a:lnTo>
                <a:lnTo>
                  <a:pt x="7393" y="21600"/>
                </a:lnTo>
                <a:lnTo>
                  <a:pt x="261" y="21600"/>
                </a:lnTo>
                <a:cubicBezTo>
                  <a:pt x="117" y="21600"/>
                  <a:pt x="0" y="21499"/>
                  <a:pt x="0" y="21373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8" name="Shape 13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4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152" name="Shape 152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53" name="Shape 153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55" name="Shape 155"/>
          <p:cNvSpPr/>
          <p:nvPr/>
        </p:nvSpPr>
        <p:spPr>
          <a:xfrm rot="10800000">
            <a:off x="632177" y="6058037"/>
            <a:ext cx="7721601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6" name="Shape 156"/>
          <p:cNvSpPr/>
          <p:nvPr/>
        </p:nvSpPr>
        <p:spPr>
          <a:xfrm rot="60000">
            <a:off x="4468872" y="605162"/>
            <a:ext cx="3788941" cy="572229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7" name="Shape 157"/>
          <p:cNvSpPr/>
          <p:nvPr/>
        </p:nvSpPr>
        <p:spPr>
          <a:xfrm rot="60000">
            <a:off x="4471415" y="603503"/>
            <a:ext cx="3788941" cy="5722298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8" name="Shape 158"/>
          <p:cNvSpPr/>
          <p:nvPr/>
        </p:nvSpPr>
        <p:spPr>
          <a:xfrm rot="21540000">
            <a:off x="749203" y="576867"/>
            <a:ext cx="3788942" cy="572229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9" name="Shape 159"/>
          <p:cNvSpPr/>
          <p:nvPr/>
        </p:nvSpPr>
        <p:spPr>
          <a:xfrm rot="21540000">
            <a:off x="749808" y="576071"/>
            <a:ext cx="3788941" cy="5722298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60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2371106" y="293953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6279646" y="333162"/>
            <a:ext cx="566929" cy="566929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Shape 162"/>
          <p:cNvSpPr/>
          <p:nvPr>
            <p:ph type="title"/>
          </p:nvPr>
        </p:nvSpPr>
        <p:spPr>
          <a:xfrm rot="21540000">
            <a:off x="1108976" y="2020042"/>
            <a:ext cx="3064828" cy="1503038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/>
            <a:r>
              <a:t>Title Text</a:t>
            </a:r>
          </a:p>
        </p:txBody>
      </p:sp>
      <p:sp>
        <p:nvSpPr>
          <p:cNvPr id="163" name="Shape 163"/>
          <p:cNvSpPr/>
          <p:nvPr>
            <p:ph type="body" sz="half" idx="1"/>
          </p:nvPr>
        </p:nvSpPr>
        <p:spPr>
          <a:xfrm rot="60000">
            <a:off x="4854290" y="1150993"/>
            <a:ext cx="3020793" cy="4625490"/>
          </a:xfrm>
          <a:prstGeom prst="rect">
            <a:avLst/>
          </a:prstGeom>
        </p:spPr>
        <p:txBody>
          <a:bodyPr anchor="ctr"/>
          <a:lstStyle>
            <a:lvl1pPr>
              <a:defRPr sz="2200"/>
            </a:lvl1pPr>
            <a:lvl2pPr marL="667512" indent="-301752">
              <a:defRPr sz="2200"/>
            </a:lvl2pPr>
            <a:lvl3pPr marL="965200" indent="-279400">
              <a:defRPr sz="2200"/>
            </a:lvl3pPr>
            <a:lvl4pPr marL="1365885" indent="-314325">
              <a:defRPr sz="2200"/>
            </a:lvl4pPr>
            <a:lvl5pPr marL="1776548" indent="-359228">
              <a:defRPr sz="2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4" name="Shape 164"/>
          <p:cNvSpPr/>
          <p:nvPr>
            <p:ph type="body" sz="quarter" idx="13"/>
          </p:nvPr>
        </p:nvSpPr>
        <p:spPr>
          <a:xfrm rot="21540000">
            <a:off x="1148124" y="3623748"/>
            <a:ext cx="3048893" cy="2100401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pPr>
          </a:p>
        </p:txBody>
      </p:sp>
      <p:sp>
        <p:nvSpPr>
          <p:cNvPr id="165" name="Shape 165"/>
          <p:cNvSpPr/>
          <p:nvPr>
            <p:ph type="sldNum" sz="quarter" idx="2"/>
          </p:nvPr>
        </p:nvSpPr>
        <p:spPr>
          <a:xfrm rot="60000">
            <a:off x="7845598" y="5897952"/>
            <a:ext cx="265717" cy="368174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" name="Group 174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172" name="Shape 172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3" name="Shape 173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175" name="Shape 175"/>
          <p:cNvSpPr/>
          <p:nvPr/>
        </p:nvSpPr>
        <p:spPr>
          <a:xfrm rot="10800000">
            <a:off x="632177" y="6058037"/>
            <a:ext cx="7721601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6" name="Shape 176"/>
          <p:cNvSpPr/>
          <p:nvPr/>
        </p:nvSpPr>
        <p:spPr>
          <a:xfrm rot="21540000">
            <a:off x="749203" y="576867"/>
            <a:ext cx="3788942" cy="572229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7" name="Shape 177"/>
          <p:cNvSpPr/>
          <p:nvPr/>
        </p:nvSpPr>
        <p:spPr>
          <a:xfrm rot="21540000">
            <a:off x="745058" y="575768"/>
            <a:ext cx="3788941" cy="5722298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8" name="Shape 178"/>
          <p:cNvSpPr/>
          <p:nvPr/>
        </p:nvSpPr>
        <p:spPr>
          <a:xfrm rot="60000">
            <a:off x="4468872" y="605162"/>
            <a:ext cx="3788941" cy="572229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79" name="Shape 179"/>
          <p:cNvSpPr/>
          <p:nvPr/>
        </p:nvSpPr>
        <p:spPr>
          <a:xfrm rot="60000">
            <a:off x="4464768" y="603919"/>
            <a:ext cx="3788941" cy="5722298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80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435684">
            <a:off x="2371106" y="293953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1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096196">
            <a:off x="6279646" y="333162"/>
            <a:ext cx="566929" cy="566929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Shape 182"/>
          <p:cNvSpPr/>
          <p:nvPr>
            <p:ph type="title"/>
          </p:nvPr>
        </p:nvSpPr>
        <p:spPr>
          <a:xfrm rot="21540000">
            <a:off x="1106424" y="2020823"/>
            <a:ext cx="3063240" cy="1499617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/>
            <a:r>
              <a:t>Title Text</a:t>
            </a:r>
          </a:p>
        </p:txBody>
      </p:sp>
      <p:sp>
        <p:nvSpPr>
          <p:cNvPr id="183" name="Shape 183"/>
          <p:cNvSpPr/>
          <p:nvPr>
            <p:ph type="pic" sz="half" idx="13"/>
          </p:nvPr>
        </p:nvSpPr>
        <p:spPr>
          <a:xfrm rot="60000">
            <a:off x="4898614" y="1207272"/>
            <a:ext cx="2913864" cy="4539413"/>
          </a:xfrm>
          <a:prstGeom prst="rect">
            <a:avLst/>
          </a:prstGeom>
          <a:ln w="101600" cap="rnd">
            <a:solidFill>
              <a:srgbClr val="FFFFFF"/>
            </a:solidFill>
            <a:round/>
          </a:ln>
          <a:effectLst>
            <a:outerShdw sx="100000" sy="100000" kx="0" ky="0" algn="b" rotWithShape="0" blurRad="88900" dist="0" dir="2700000">
              <a:srgbClr val="000000">
                <a:alpha val="40000"/>
              </a:srgbClr>
            </a:outerShdw>
          </a:effectLst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84" name="Shape 184"/>
          <p:cNvSpPr/>
          <p:nvPr>
            <p:ph type="body" sz="quarter" idx="1"/>
          </p:nvPr>
        </p:nvSpPr>
        <p:spPr>
          <a:xfrm rot="21540000">
            <a:off x="1152144" y="3621023"/>
            <a:ext cx="3044952" cy="2103122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" name="Shape 185"/>
          <p:cNvSpPr/>
          <p:nvPr/>
        </p:nvSpPr>
        <p:spPr>
          <a:xfrm rot="900000">
            <a:off x="-533702" y="-979753"/>
            <a:ext cx="6672872" cy="6821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5662"/>
                </a:moveTo>
                <a:lnTo>
                  <a:pt x="21600" y="0"/>
                </a:lnTo>
                <a:lnTo>
                  <a:pt x="21600" y="21340"/>
                </a:lnTo>
                <a:cubicBezTo>
                  <a:pt x="21600" y="21484"/>
                  <a:pt x="21481" y="21600"/>
                  <a:pt x="21334" y="21600"/>
                </a:cubicBezTo>
                <a:lnTo>
                  <a:pt x="4366" y="2160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6" name="Shape 186"/>
          <p:cNvSpPr/>
          <p:nvPr/>
        </p:nvSpPr>
        <p:spPr>
          <a:xfrm rot="900000">
            <a:off x="-283896" y="5969722"/>
            <a:ext cx="5300494" cy="14959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265" y="0"/>
                </a:lnTo>
                <a:cubicBezTo>
                  <a:pt x="21450" y="0"/>
                  <a:pt x="21600" y="531"/>
                  <a:pt x="21600" y="1185"/>
                </a:cubicBezTo>
                <a:lnTo>
                  <a:pt x="21600" y="2644"/>
                </a:lnTo>
                <a:lnTo>
                  <a:pt x="1633" y="2160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7" name="Shape 187"/>
          <p:cNvSpPr/>
          <p:nvPr/>
        </p:nvSpPr>
        <p:spPr>
          <a:xfrm rot="900000">
            <a:off x="6930291" y="-242631"/>
            <a:ext cx="2434236" cy="13836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8632"/>
                </a:moveTo>
                <a:lnTo>
                  <a:pt x="18310" y="0"/>
                </a:lnTo>
                <a:lnTo>
                  <a:pt x="21600" y="21600"/>
                </a:lnTo>
                <a:lnTo>
                  <a:pt x="728" y="21600"/>
                </a:lnTo>
                <a:cubicBezTo>
                  <a:pt x="326" y="21600"/>
                  <a:pt x="0" y="21026"/>
                  <a:pt x="0" y="20318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8" name="Shape 188"/>
          <p:cNvSpPr/>
          <p:nvPr/>
        </p:nvSpPr>
        <p:spPr>
          <a:xfrm rot="900000">
            <a:off x="5899782" y="1282101"/>
            <a:ext cx="3842743" cy="6178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82" y="23"/>
                </a:moveTo>
                <a:cubicBezTo>
                  <a:pt x="337" y="8"/>
                  <a:pt x="398" y="0"/>
                  <a:pt x="461" y="0"/>
                </a:cubicBezTo>
                <a:lnTo>
                  <a:pt x="13845" y="0"/>
                </a:lnTo>
                <a:lnTo>
                  <a:pt x="21600" y="18000"/>
                </a:lnTo>
                <a:lnTo>
                  <a:pt x="0" y="21600"/>
                </a:lnTo>
                <a:lnTo>
                  <a:pt x="0" y="287"/>
                </a:lnTo>
                <a:cubicBezTo>
                  <a:pt x="0" y="168"/>
                  <a:pt x="116" y="66"/>
                  <a:pt x="282" y="23"/>
                </a:cubicBez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89" name="Shape 189"/>
          <p:cNvSpPr/>
          <p:nvPr>
            <p:ph type="sldNum" sz="quarter" idx="2"/>
          </p:nvPr>
        </p:nvSpPr>
        <p:spPr>
          <a:xfrm rot="60000">
            <a:off x="7850374" y="5901017"/>
            <a:ext cx="265716" cy="368174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-1" y="0"/>
            <a:ext cx="9144001" cy="6858000"/>
            <a:chOff x="0" y="0"/>
            <a:chExt cx="9144000" cy="6858000"/>
          </a:xfrm>
        </p:grpSpPr>
        <p:sp>
          <p:nvSpPr>
            <p:cNvPr id="2" name="Shape 2"/>
            <p:cNvSpPr/>
            <p:nvPr/>
          </p:nvSpPr>
          <p:spPr>
            <a:xfrm>
              <a:off x="-1" y="0"/>
              <a:ext cx="7162801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l="-19636" t="62278" r="119636" b="37721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" name="Shape 3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62278" t="119636" r="37721" b="-19636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sp>
        <p:nvSpPr>
          <p:cNvPr id="5" name="Shape 5"/>
          <p:cNvSpPr/>
          <p:nvPr/>
        </p:nvSpPr>
        <p:spPr>
          <a:xfrm rot="10800000">
            <a:off x="628650" y="6069329"/>
            <a:ext cx="7920992" cy="537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460" y="0"/>
                </a:lnTo>
                <a:lnTo>
                  <a:pt x="10769" y="4154"/>
                </a:lnTo>
                <a:lnTo>
                  <a:pt x="2114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" name="Shape 6"/>
          <p:cNvSpPr/>
          <p:nvPr/>
        </p:nvSpPr>
        <p:spPr>
          <a:xfrm>
            <a:off x="731519" y="575309"/>
            <a:ext cx="7696201" cy="5715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" name="Shape 7"/>
          <p:cNvSpPr/>
          <p:nvPr/>
        </p:nvSpPr>
        <p:spPr>
          <a:xfrm>
            <a:off x="731519" y="576072"/>
            <a:ext cx="7696201" cy="5715001"/>
          </a:xfrm>
          <a:prstGeom prst="rect">
            <a:avLst/>
          </a:prstGeom>
          <a:blipFill>
            <a:blip r:embed="rId3"/>
          </a:blipFill>
          <a:ln w="12700">
            <a:miter lim="400000"/>
          </a:ln>
          <a:effectLst>
            <a:outerShdw sx="100000" sy="100000" kx="0" ky="0" algn="b" rotWithShape="0" blurRad="101600" dist="50800" dir="5400000">
              <a:srgbClr val="000000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8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435684">
            <a:off x="543740" y="273091"/>
            <a:ext cx="567832" cy="567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4.png" descr="C:\Users\Administrator\Desktop\Pushpin Dev\Assets\pushpinLeft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4096196">
            <a:off x="8115079" y="298163"/>
            <a:ext cx="566929" cy="56692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10"/>
          <p:cNvSpPr/>
          <p:nvPr/>
        </p:nvSpPr>
        <p:spPr>
          <a:xfrm rot="900000">
            <a:off x="-372249" y="-1218153"/>
            <a:ext cx="8577955" cy="6344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7826"/>
                </a:moveTo>
                <a:lnTo>
                  <a:pt x="21600" y="0"/>
                </a:lnTo>
                <a:lnTo>
                  <a:pt x="21600" y="21321"/>
                </a:lnTo>
                <a:cubicBezTo>
                  <a:pt x="21600" y="21475"/>
                  <a:pt x="21507" y="21600"/>
                  <a:pt x="21393" y="21600"/>
                </a:cubicBezTo>
                <a:lnTo>
                  <a:pt x="2730" y="2160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" name="Shape 11"/>
          <p:cNvSpPr/>
          <p:nvPr/>
        </p:nvSpPr>
        <p:spPr>
          <a:xfrm rot="900000">
            <a:off x="-449071" y="5207889"/>
            <a:ext cx="7470000" cy="2486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363" y="0"/>
                </a:lnTo>
                <a:cubicBezTo>
                  <a:pt x="21494" y="0"/>
                  <a:pt x="21600" y="319"/>
                  <a:pt x="21600" y="713"/>
                </a:cubicBezTo>
                <a:lnTo>
                  <a:pt x="21600" y="5765"/>
                </a:lnTo>
                <a:lnTo>
                  <a:pt x="1927" y="2160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" name="Shape 12"/>
          <p:cNvSpPr/>
          <p:nvPr/>
        </p:nvSpPr>
        <p:spPr>
          <a:xfrm rot="900000">
            <a:off x="7192309" y="6483325"/>
            <a:ext cx="1932835" cy="635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560" y="219"/>
                </a:moveTo>
                <a:cubicBezTo>
                  <a:pt x="670" y="78"/>
                  <a:pt x="791" y="0"/>
                  <a:pt x="917" y="0"/>
                </a:cubicBezTo>
                <a:lnTo>
                  <a:pt x="21247" y="0"/>
                </a:lnTo>
                <a:lnTo>
                  <a:pt x="21600" y="4001"/>
                </a:lnTo>
                <a:lnTo>
                  <a:pt x="0" y="21600"/>
                </a:lnTo>
                <a:lnTo>
                  <a:pt x="0" y="2790"/>
                </a:lnTo>
                <a:cubicBezTo>
                  <a:pt x="0" y="1634"/>
                  <a:pt x="231" y="643"/>
                  <a:pt x="560" y="219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" name="Shape 13"/>
          <p:cNvSpPr/>
          <p:nvPr/>
        </p:nvSpPr>
        <p:spPr>
          <a:xfrm rot="900000">
            <a:off x="8127083" y="92392"/>
            <a:ext cx="1878992" cy="6414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45"/>
                </a:moveTo>
                <a:lnTo>
                  <a:pt x="1843" y="0"/>
                </a:lnTo>
                <a:lnTo>
                  <a:pt x="21600" y="21600"/>
                </a:lnTo>
                <a:lnTo>
                  <a:pt x="944" y="21600"/>
                </a:lnTo>
                <a:cubicBezTo>
                  <a:pt x="422" y="21600"/>
                  <a:pt x="0" y="21476"/>
                  <a:pt x="0" y="21324"/>
                </a:cubicBezTo>
                <a:close/>
              </a:path>
            </a:pathLst>
          </a:custGeom>
          <a:solidFill>
            <a:srgbClr val="FFFFFF">
              <a:alpha val="35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4" name="Shape 14"/>
          <p:cNvSpPr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xfrm>
            <a:off x="7958509" y="5807627"/>
            <a:ext cx="265717" cy="36817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400">
                <a:solidFill>
                  <a:srgbClr val="465E9C"/>
                </a:solidFill>
                <a:latin typeface="Rage Italic"/>
                <a:ea typeface="Rage Italic"/>
                <a:cs typeface="Rage Italic"/>
                <a:sym typeface="Rage Italic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9pPr>
    </p:titleStyle>
    <p:bodyStyle>
      <a:lvl1pPr marL="274320" marR="0" indent="-27432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1pPr>
      <a:lvl2pPr marL="665018" marR="0" indent="-29925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2pPr>
      <a:lvl3pPr marL="960119" marR="0" indent="-27431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3pPr>
      <a:lvl4pPr marL="1356360" marR="0" indent="-3048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4pPr>
      <a:lvl5pPr marL="176022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5pPr>
      <a:lvl6pPr marL="2125979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6pPr>
      <a:lvl7pPr marL="2491739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7pPr>
      <a:lvl8pPr marL="28575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8pPr>
      <a:lvl9pPr marL="322326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ct val="85000"/>
        <a:buFont typeface="Brush Script MT"/>
        <a:buChar char="O"/>
        <a:tabLst/>
        <a:defRPr b="0" baseline="0" cap="none" i="0" spc="0" strike="noStrike" sz="2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Franklin Gothic Book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Rage Italic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Parallelism</a:t>
            </a:r>
          </a:p>
        </p:txBody>
      </p:sp>
      <p:sp>
        <p:nvSpPr>
          <p:cNvPr id="262" name="Shape 262"/>
          <p:cNvSpPr/>
          <p:nvPr>
            <p:ph type="subTitle" sz="quarter" idx="1"/>
          </p:nvPr>
        </p:nvSpPr>
        <p:spPr>
          <a:xfrm>
            <a:off x="1727199" y="3736621"/>
            <a:ext cx="5712181" cy="1524001"/>
          </a:xfrm>
          <a:prstGeom prst="rect">
            <a:avLst/>
          </a:prstGeom>
        </p:spPr>
        <p:txBody>
          <a:bodyPr/>
          <a:lstStyle/>
          <a:p>
            <a:pPr/>
            <a:r>
              <a:t>Grade 8 </a:t>
            </a:r>
          </a:p>
          <a:p>
            <a:pPr/>
            <a:r>
              <a:t>Expository Reading &amp; Writing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>
            <p:ph type="title"/>
          </p:nvPr>
        </p:nvSpPr>
        <p:spPr>
          <a:xfrm>
            <a:off x="1095023" y="817581"/>
            <a:ext cx="6965244" cy="5222837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>
              <a:defRPr b="1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Here’s the point: </a:t>
            </a:r>
          </a:p>
          <a:p>
            <a:pPr>
              <a:defRPr b="1"/>
            </a:pPr>
            <a:r>
              <a:t>How can infinitives, participles, and gerunds help writers maintain parallelism?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/>
          <p:nvPr>
            <p:ph type="title"/>
          </p:nvPr>
        </p:nvSpPr>
        <p:spPr>
          <a:xfrm>
            <a:off x="1089378" y="802649"/>
            <a:ext cx="6965244" cy="160125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>
            <a:lvl1pPr>
              <a:defRPr b="1" sz="3200">
                <a:solidFill>
                  <a:schemeClr val="accent2">
                    <a:lumOff val="-7843"/>
                  </a:schemeClr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Discuss how infinitives create parallelism in this quote.</a:t>
            </a:r>
          </a:p>
        </p:txBody>
      </p:sp>
      <p:pic>
        <p:nvPicPr>
          <p:cNvPr id="291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7092" y="2642951"/>
            <a:ext cx="5231243" cy="34902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>
            <p:ph type="title"/>
          </p:nvPr>
        </p:nvSpPr>
        <p:spPr>
          <a:xfrm>
            <a:off x="1089378" y="802649"/>
            <a:ext cx="6965244" cy="160125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>
            <a:lvl1pPr defTabSz="758951">
              <a:defRPr b="1" sz="3652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Discuss how participles create parallelism in this quote.</a:t>
            </a:r>
          </a:p>
        </p:txBody>
      </p:sp>
      <p:pic>
        <p:nvPicPr>
          <p:cNvPr id="294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93374" y="2562608"/>
            <a:ext cx="6391543" cy="33607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/>
          <p:nvPr>
            <p:ph type="title"/>
          </p:nvPr>
        </p:nvSpPr>
        <p:spPr>
          <a:xfrm>
            <a:off x="1089378" y="802649"/>
            <a:ext cx="6965244" cy="1601253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>
            <a:lvl1pPr defTabSz="832104">
              <a:defRPr b="1" sz="4004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/>
            <a:r>
              <a:t>Discuss how gerunds create parallelism in this quote.</a:t>
            </a:r>
          </a:p>
        </p:txBody>
      </p:sp>
      <p:pic>
        <p:nvPicPr>
          <p:cNvPr id="297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39814" y="2531554"/>
            <a:ext cx="3527103" cy="35271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/>
          <p:nvPr>
            <p:ph type="title"/>
          </p:nvPr>
        </p:nvSpPr>
        <p:spPr>
          <a:xfrm>
            <a:off x="1095023" y="817581"/>
            <a:ext cx="6965244" cy="5222837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>
              <a:defRPr b="1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Let’s try some more with a partner or small group! </a:t>
            </a:r>
          </a:p>
          <a:p>
            <a:pPr>
              <a:defRPr b="1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(Pass out the handouts)</a:t>
            </a:r>
          </a:p>
          <a:p>
            <a:pPr>
              <a:defRPr b="1">
                <a:solidFill>
                  <a:schemeClr val="accent2"/>
                </a:solidFill>
                <a:latin typeface="Comic Sans MS"/>
                <a:ea typeface="Comic Sans MS"/>
                <a:cs typeface="Comic Sans MS"/>
                <a:sym typeface="Comic Sans MS"/>
              </a:defRPr>
            </a:pPr>
            <a:r>
              <a:t>:)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type="title"/>
          </p:nvPr>
        </p:nvSpPr>
        <p:spPr>
          <a:xfrm>
            <a:off x="1095023" y="817581"/>
            <a:ext cx="6965244" cy="1202487"/>
          </a:xfrm>
          <a:prstGeom prst="rect">
            <a:avLst/>
          </a:prstGeom>
        </p:spPr>
        <p:txBody>
          <a:bodyPr/>
          <a:lstStyle/>
          <a:p>
            <a:pPr/>
            <a:r>
              <a:t>What is it?</a:t>
            </a:r>
          </a:p>
        </p:txBody>
      </p:sp>
      <p:sp>
        <p:nvSpPr>
          <p:cNvPr id="265" name="Shape 265"/>
          <p:cNvSpPr/>
          <p:nvPr>
            <p:ph type="body" sz="half" idx="1"/>
          </p:nvPr>
        </p:nvSpPr>
        <p:spPr>
          <a:xfrm>
            <a:off x="1463039" y="2119257"/>
            <a:ext cx="6196406" cy="3603812"/>
          </a:xfrm>
          <a:prstGeom prst="rect">
            <a:avLst/>
          </a:prstGeom>
        </p:spPr>
        <p:txBody>
          <a:bodyPr/>
          <a:lstStyle/>
          <a:p>
            <a:pPr marL="268833" indent="-268833" defTabSz="896111">
              <a:defRPr sz="3724"/>
            </a:pPr>
            <a:r>
              <a:t>Parallelism is sometimes called </a:t>
            </a:r>
            <a:r>
              <a:rPr b="1"/>
              <a:t>parallel structure </a:t>
            </a:r>
            <a:r>
              <a:t>or </a:t>
            </a:r>
            <a:r>
              <a:rPr b="1"/>
              <a:t>parallel construction.</a:t>
            </a:r>
            <a:endParaRPr b="1"/>
          </a:p>
          <a:p>
            <a:pPr marL="268833" indent="-268833" defTabSz="896111">
              <a:defRPr b="1" sz="3724"/>
            </a:pPr>
            <a:r>
              <a:t>Parallelism </a:t>
            </a:r>
            <a:r>
              <a:rPr b="0"/>
              <a:t>prevents your writing from sounding </a:t>
            </a:r>
            <a:r>
              <a:rPr>
                <a:solidFill>
                  <a:schemeClr val="accent2"/>
                </a:solidFill>
              </a:rPr>
              <a:t>awkward</a:t>
            </a:r>
            <a:r>
              <a:rPr b="0"/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/>
          <p:nvPr>
            <p:ph type="title"/>
          </p:nvPr>
        </p:nvSpPr>
        <p:spPr>
          <a:xfrm>
            <a:off x="1095023" y="817581"/>
            <a:ext cx="6965244" cy="1202487"/>
          </a:xfrm>
          <a:prstGeom prst="rect">
            <a:avLst/>
          </a:prstGeom>
        </p:spPr>
        <p:txBody>
          <a:bodyPr/>
          <a:lstStyle/>
          <a:p>
            <a:pPr/>
            <a:r>
              <a:t>Examples</a:t>
            </a:r>
          </a:p>
        </p:txBody>
      </p:sp>
      <p:sp>
        <p:nvSpPr>
          <p:cNvPr id="268" name="Shape 268"/>
          <p:cNvSpPr/>
          <p:nvPr>
            <p:ph type="body" sz="half" idx="1"/>
          </p:nvPr>
        </p:nvSpPr>
        <p:spPr>
          <a:xfrm>
            <a:off x="1463039" y="2119257"/>
            <a:ext cx="6196406" cy="3603812"/>
          </a:xfrm>
          <a:prstGeom prst="rect">
            <a:avLst/>
          </a:prstGeom>
        </p:spPr>
        <p:txBody>
          <a:bodyPr/>
          <a:lstStyle/>
          <a:p>
            <a:pPr marL="222199" indent="-222199" defTabSz="740663">
              <a:lnSpc>
                <a:spcPct val="90000"/>
              </a:lnSpc>
              <a:spcBef>
                <a:spcPts val="400"/>
              </a:spcBef>
              <a:defRPr b="1" sz="4860"/>
            </a:pPr>
            <a:r>
              <a:t>Check out the next two sentences. </a:t>
            </a:r>
            <a:r>
              <a:rPr>
                <a:solidFill>
                  <a:schemeClr val="accent2"/>
                </a:solidFill>
              </a:rPr>
              <a:t>Which one sounds smooth? </a:t>
            </a:r>
            <a:r>
              <a:rPr>
                <a:solidFill>
                  <a:schemeClr val="accent4">
                    <a:lumOff val="-8862"/>
                  </a:schemeClr>
                </a:solidFill>
              </a:rPr>
              <a:t>Which one sounds awkward?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>
            <p:ph type="title"/>
          </p:nvPr>
        </p:nvSpPr>
        <p:spPr>
          <a:xfrm>
            <a:off x="1095023" y="817581"/>
            <a:ext cx="6965244" cy="1202487"/>
          </a:xfrm>
          <a:prstGeom prst="rect">
            <a:avLst/>
          </a:prstGeom>
          <a:ln w="63500">
            <a:solidFill>
              <a:srgbClr val="000000"/>
            </a:solidFill>
          </a:ln>
        </p:spPr>
        <p:txBody>
          <a:bodyPr/>
          <a:lstStyle/>
          <a:p>
            <a:pPr/>
            <a:r>
              <a:t>Ew. What’s Wrong Here?</a:t>
            </a:r>
          </a:p>
        </p:txBody>
      </p:sp>
      <p:sp>
        <p:nvSpPr>
          <p:cNvPr id="271" name="Shape 271"/>
          <p:cNvSpPr/>
          <p:nvPr>
            <p:ph type="body" sz="quarter" idx="1"/>
          </p:nvPr>
        </p:nvSpPr>
        <p:spPr>
          <a:xfrm>
            <a:off x="1473797" y="2739854"/>
            <a:ext cx="6196406" cy="1910744"/>
          </a:xfrm>
          <a:prstGeom prst="rect">
            <a:avLst/>
          </a:prstGeom>
        </p:spPr>
        <p:txBody>
          <a:bodyPr/>
          <a:lstStyle/>
          <a:p>
            <a:pPr lvl="1" marL="640080" indent="-274320">
              <a:lnSpc>
                <a:spcPct val="90000"/>
              </a:lnSpc>
              <a:spcBef>
                <a:spcPts val="400"/>
              </a:spcBef>
              <a:defRPr b="1" sz="3500"/>
            </a:pPr>
            <a:r>
              <a:t>Rachel loves playing football and to play soccer and swimming.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/>
          <p:nvPr>
            <p:ph type="body" idx="1"/>
          </p:nvPr>
        </p:nvSpPr>
        <p:spPr>
          <a:xfrm>
            <a:off x="1060184" y="2328517"/>
            <a:ext cx="7057922" cy="3603812"/>
          </a:xfrm>
          <a:prstGeom prst="rect">
            <a:avLst/>
          </a:prstGeom>
        </p:spPr>
        <p:txBody>
          <a:bodyPr/>
          <a:lstStyle/>
          <a:p>
            <a:pPr lvl="1" marL="640080" indent="-274320">
              <a:lnSpc>
                <a:spcPct val="90000"/>
              </a:lnSpc>
              <a:spcBef>
                <a:spcPts val="400"/>
              </a:spcBef>
              <a:defRPr strike="sngStrike" sz="3000"/>
            </a:pPr>
            <a:r>
              <a:t>Rachel loves playing football and to play soccer and swimming.</a:t>
            </a:r>
          </a:p>
          <a:p>
            <a:pPr lvl="2" marL="914400" indent="-228600">
              <a:lnSpc>
                <a:spcPct val="90000"/>
              </a:lnSpc>
              <a:spcBef>
                <a:spcPts val="400"/>
              </a:spcBef>
              <a:defRPr sz="3000">
                <a:solidFill>
                  <a:srgbClr val="008000"/>
                </a:solidFill>
              </a:defRPr>
            </a:pPr>
            <a:r>
              <a:t>Rachel loves </a:t>
            </a:r>
            <a:r>
              <a:rPr b="1"/>
              <a:t>playing</a:t>
            </a:r>
            <a:r>
              <a:t> football, soccer, and </a:t>
            </a:r>
            <a:r>
              <a:rPr b="1"/>
              <a:t>going</a:t>
            </a:r>
            <a:r>
              <a:t> swimming.</a:t>
            </a:r>
          </a:p>
          <a:p>
            <a:pPr lvl="2" marL="914400" indent="-228600">
              <a:lnSpc>
                <a:spcPct val="90000"/>
              </a:lnSpc>
              <a:spcBef>
                <a:spcPts val="400"/>
              </a:spcBef>
              <a:defRPr sz="3000">
                <a:solidFill>
                  <a:srgbClr val="008000"/>
                </a:solidFill>
              </a:defRPr>
            </a:pPr>
            <a:r>
              <a:t>Rachel loves </a:t>
            </a:r>
            <a:r>
              <a:rPr b="1"/>
              <a:t>to</a:t>
            </a:r>
            <a:r>
              <a:t> play football and soccer and </a:t>
            </a:r>
            <a:r>
              <a:rPr b="1"/>
              <a:t>to</a:t>
            </a:r>
            <a:r>
              <a:t> swim.</a:t>
            </a:r>
          </a:p>
        </p:txBody>
      </p:sp>
      <p:sp>
        <p:nvSpPr>
          <p:cNvPr id="274" name="Shape 274"/>
          <p:cNvSpPr/>
          <p:nvPr/>
        </p:nvSpPr>
        <p:spPr>
          <a:xfrm>
            <a:off x="1106523" y="957281"/>
            <a:ext cx="6965245" cy="120248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>
              <a:defRPr b="1" sz="4400">
                <a:latin typeface="Constantia"/>
                <a:ea typeface="Constantia"/>
                <a:cs typeface="Constantia"/>
                <a:sym typeface="Constantia"/>
              </a:defRPr>
            </a:lvl1pPr>
          </a:lstStyle>
          <a:p>
            <a:pPr/>
            <a:r>
              <a:t>Ahhh… So Much Better!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type="title"/>
          </p:nvPr>
        </p:nvSpPr>
        <p:spPr>
          <a:xfrm>
            <a:off x="1095023" y="817581"/>
            <a:ext cx="6965244" cy="1202487"/>
          </a:xfrm>
          <a:prstGeom prst="rect">
            <a:avLst/>
          </a:prstGeom>
          <a:ln w="63500">
            <a:solidFill>
              <a:srgbClr val="000000"/>
            </a:solidFill>
          </a:ln>
        </p:spPr>
        <p:txBody>
          <a:bodyPr/>
          <a:lstStyle/>
          <a:p>
            <a:pPr/>
            <a:r>
              <a:t>Ew. What’s Wrong Here?</a:t>
            </a:r>
          </a:p>
        </p:txBody>
      </p:sp>
      <p:sp>
        <p:nvSpPr>
          <p:cNvPr id="277" name="Shape 277"/>
          <p:cNvSpPr/>
          <p:nvPr>
            <p:ph type="body" sz="half" idx="1"/>
          </p:nvPr>
        </p:nvSpPr>
        <p:spPr>
          <a:xfrm>
            <a:off x="1463039" y="2119257"/>
            <a:ext cx="6196406" cy="3603812"/>
          </a:xfrm>
          <a:prstGeom prst="rect">
            <a:avLst/>
          </a:prstGeom>
        </p:spPr>
        <p:txBody>
          <a:bodyPr/>
          <a:lstStyle/>
          <a:p>
            <a:pPr lvl="1" marL="640080" indent="-274320">
              <a:lnSpc>
                <a:spcPct val="90000"/>
              </a:lnSpc>
              <a:spcBef>
                <a:spcPts val="400"/>
              </a:spcBef>
              <a:defRPr b="1" sz="3500"/>
            </a:pPr>
            <a:r>
              <a:t>Bob has never been to Georgia, Alaska, or seen North Dakota and South Dakota.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/>
          <p:nvPr>
            <p:ph type="body" idx="1"/>
          </p:nvPr>
        </p:nvSpPr>
        <p:spPr>
          <a:xfrm>
            <a:off x="1031927" y="2328517"/>
            <a:ext cx="7114437" cy="3603812"/>
          </a:xfrm>
          <a:prstGeom prst="rect">
            <a:avLst/>
          </a:prstGeom>
        </p:spPr>
        <p:txBody>
          <a:bodyPr/>
          <a:lstStyle/>
          <a:p>
            <a:pPr lvl="1" marL="640080" indent="-274320">
              <a:lnSpc>
                <a:spcPct val="90000"/>
              </a:lnSpc>
              <a:spcBef>
                <a:spcPts val="400"/>
              </a:spcBef>
              <a:defRPr strike="sngStrike" sz="3000"/>
            </a:pPr>
            <a:r>
              <a:t>Bob has never been to Georgia, Alaska, or been to North Dakota or South Dakota.</a:t>
            </a:r>
          </a:p>
          <a:p>
            <a:pPr lvl="2" marL="914400" indent="-228600">
              <a:lnSpc>
                <a:spcPct val="90000"/>
              </a:lnSpc>
              <a:spcBef>
                <a:spcPts val="400"/>
              </a:spcBef>
              <a:defRPr sz="3800">
                <a:solidFill>
                  <a:srgbClr val="008000"/>
                </a:solidFill>
              </a:defRPr>
            </a:pPr>
            <a:r>
              <a:t>Bob has never been to Georgia, Alaska, North Dakota or South Dakota.</a:t>
            </a:r>
          </a:p>
        </p:txBody>
      </p:sp>
      <p:sp>
        <p:nvSpPr>
          <p:cNvPr id="280" name="Shape 280"/>
          <p:cNvSpPr/>
          <p:nvPr/>
        </p:nvSpPr>
        <p:spPr>
          <a:xfrm>
            <a:off x="1106523" y="957281"/>
            <a:ext cx="6965245" cy="120248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>
            <a:lvl1pPr algn="ctr">
              <a:defRPr b="1" sz="4400">
                <a:latin typeface="Constantia"/>
                <a:ea typeface="Constantia"/>
                <a:cs typeface="Constantia"/>
                <a:sym typeface="Constantia"/>
              </a:defRPr>
            </a:lvl1pPr>
          </a:lstStyle>
          <a:p>
            <a:pPr/>
            <a:r>
              <a:t>Ahhh… So Much Better!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>
            <p:ph type="title"/>
          </p:nvPr>
        </p:nvSpPr>
        <p:spPr>
          <a:xfrm>
            <a:off x="1095023" y="817581"/>
            <a:ext cx="6965244" cy="1202487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>
            <a:lvl1pPr defTabSz="896111">
              <a:defRPr sz="4312"/>
            </a:lvl1pPr>
          </a:lstStyle>
          <a:p>
            <a:pPr/>
            <a:r>
              <a:t>The #1 Rule of Parallelism	</a:t>
            </a:r>
          </a:p>
        </p:txBody>
      </p:sp>
      <p:sp>
        <p:nvSpPr>
          <p:cNvPr id="283" name="Shape 283"/>
          <p:cNvSpPr/>
          <p:nvPr>
            <p:ph type="body" sz="half" idx="1"/>
          </p:nvPr>
        </p:nvSpPr>
        <p:spPr>
          <a:xfrm>
            <a:off x="1463039" y="2119257"/>
            <a:ext cx="6196406" cy="3603812"/>
          </a:xfrm>
          <a:prstGeom prst="rect">
            <a:avLst/>
          </a:prstGeom>
        </p:spPr>
        <p:txBody>
          <a:bodyPr/>
          <a:lstStyle/>
          <a:p>
            <a:pPr marL="274320" indent="-274320">
              <a:defRPr sz="4200">
                <a:solidFill>
                  <a:schemeClr val="accent2"/>
                </a:solidFill>
              </a:defRPr>
            </a:pPr>
            <a:r>
              <a:t>Keep things the same!!</a:t>
            </a:r>
          </a:p>
          <a:p>
            <a:pPr lvl="1" marL="640080" indent="-274320">
              <a:defRPr sz="4200"/>
            </a:pPr>
            <a:r>
              <a:t>My dog likes </a:t>
            </a:r>
            <a:r>
              <a:rPr b="1"/>
              <a:t>smiling</a:t>
            </a:r>
            <a:r>
              <a:t> </a:t>
            </a:r>
            <a:r>
              <a:t>and</a:t>
            </a:r>
            <a:r>
              <a:t> </a:t>
            </a:r>
            <a:r>
              <a:rPr b="1"/>
              <a:t>to bark</a:t>
            </a:r>
            <a:r>
              <a:t>.</a:t>
            </a:r>
            <a:r>
              <a:rPr>
                <a:latin typeface="Zapf Dingbats"/>
                <a:ea typeface="Zapf Dingbats"/>
                <a:cs typeface="Zapf Dingbats"/>
                <a:sym typeface="Zapf Dingbats"/>
              </a:rPr>
              <a:t>✖</a:t>
            </a:r>
          </a:p>
          <a:p>
            <a:pPr lvl="1" marL="640080" indent="-274320">
              <a:defRPr sz="4200"/>
            </a:pPr>
            <a:r>
              <a:t>My dog likes </a:t>
            </a:r>
            <a:r>
              <a:rPr b="1"/>
              <a:t>smiling</a:t>
            </a:r>
            <a:r>
              <a:t> </a:t>
            </a:r>
            <a:r>
              <a:t>and</a:t>
            </a:r>
            <a:r>
              <a:t> </a:t>
            </a:r>
            <a:r>
              <a:rPr b="1"/>
              <a:t>barking</a:t>
            </a:r>
            <a:r>
              <a:t>.</a:t>
            </a:r>
            <a:r>
              <a:rPr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/>
          <p:nvPr>
            <p:ph type="title"/>
          </p:nvPr>
        </p:nvSpPr>
        <p:spPr>
          <a:xfrm>
            <a:off x="1095023" y="817581"/>
            <a:ext cx="6965244" cy="1202487"/>
          </a:xfrm>
          <a:prstGeom prst="rect">
            <a:avLst/>
          </a:prstGeom>
        </p:spPr>
        <p:txBody>
          <a:bodyPr/>
          <a:lstStyle/>
          <a:p>
            <a:pPr/>
            <a:r>
              <a:t>Why use it:</a:t>
            </a:r>
          </a:p>
        </p:txBody>
      </p:sp>
      <p:sp>
        <p:nvSpPr>
          <p:cNvPr id="286" name="Shape 286"/>
          <p:cNvSpPr/>
          <p:nvPr>
            <p:ph type="body" sz="half" idx="1"/>
          </p:nvPr>
        </p:nvSpPr>
        <p:spPr>
          <a:xfrm>
            <a:off x="1463039" y="2119257"/>
            <a:ext cx="6196406" cy="3603812"/>
          </a:xfrm>
          <a:prstGeom prst="rect">
            <a:avLst/>
          </a:prstGeom>
        </p:spPr>
        <p:txBody>
          <a:bodyPr/>
          <a:lstStyle/>
          <a:p>
            <a:pPr/>
            <a:r>
              <a:t>Parallelism makes your writing more balanced and even-sounding.</a:t>
            </a:r>
          </a:p>
          <a:p>
            <a:pPr/>
            <a:r>
              <a:t>It helps your writing feel less awkward.</a:t>
            </a:r>
          </a:p>
          <a:p>
            <a:pPr/>
            <a:r>
              <a:t>It adds a sense of rhythm and “beat” to your writing.</a:t>
            </a:r>
          </a:p>
          <a:p>
            <a:pPr/>
            <a:r>
              <a:t>It makes what you’re saying easier to remember (great for trying to persuade someone to agree with you!)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Pushpin">
  <a:themeElements>
    <a:clrScheme name="Pushpi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0000FF"/>
      </a:hlink>
      <a:folHlink>
        <a:srgbClr val="FF00FF"/>
      </a:folHlink>
    </a:clrScheme>
    <a:fontScheme name="Pushpin">
      <a:majorFont>
        <a:latin typeface="Franklin Gothic Book"/>
        <a:ea typeface="Franklin Gothic Book"/>
        <a:cs typeface="Franklin Gothic Book"/>
      </a:majorFont>
      <a:minorFont>
        <a:latin typeface="Helvetica"/>
        <a:ea typeface="Helvetica"/>
        <a:cs typeface="Helvetica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38100" dir="4800000">
              <a:srgbClr val="000000">
                <a:alpha val="32000"/>
              </a:srgbClr>
            </a:outerShdw>
          </a:effectLst>
        </a:effectStyle>
        <a:effectStyle>
          <a:effectLst>
            <a:outerShdw sx="100000" sy="100000" kx="0" ky="0" algn="b" rotWithShape="0" blurRad="38100" dist="38100" dir="4800000">
              <a:srgbClr val="000000">
                <a:alpha val="32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5875" cap="flat">
          <a:solidFill>
            <a:srgbClr val="D18319"/>
          </a:solidFill>
          <a:prstDash val="solid"/>
          <a:round/>
        </a:ln>
        <a:effectLst>
          <a:outerShdw sx="100000" sy="100000" kx="0" ky="0" algn="b" rotWithShape="0" blurRad="38100" dist="38100" dir="4800000">
            <a:srgbClr val="000000">
              <a:alpha val="32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5875" cap="flat">
          <a:solidFill>
            <a:srgbClr val="D18319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Pushpin">
  <a:themeElements>
    <a:clrScheme name="Pushpi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0000FF"/>
      </a:hlink>
      <a:folHlink>
        <a:srgbClr val="FF00FF"/>
      </a:folHlink>
    </a:clrScheme>
    <a:fontScheme name="Pushpin">
      <a:majorFont>
        <a:latin typeface="Franklin Gothic Book"/>
        <a:ea typeface="Franklin Gothic Book"/>
        <a:cs typeface="Franklin Gothic Book"/>
      </a:majorFont>
      <a:minorFont>
        <a:latin typeface="Helvetica"/>
        <a:ea typeface="Helvetica"/>
        <a:cs typeface="Helvetica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38100" dir="4800000">
              <a:srgbClr val="000000">
                <a:alpha val="32000"/>
              </a:srgbClr>
            </a:outerShdw>
          </a:effectLst>
        </a:effectStyle>
        <a:effectStyle>
          <a:effectLst>
            <a:outerShdw sx="100000" sy="100000" kx="0" ky="0" algn="b" rotWithShape="0" blurRad="38100" dist="38100" dir="4800000">
              <a:srgbClr val="000000">
                <a:alpha val="32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5875" cap="flat">
          <a:solidFill>
            <a:srgbClr val="D18319"/>
          </a:solidFill>
          <a:prstDash val="solid"/>
          <a:round/>
        </a:ln>
        <a:effectLst>
          <a:outerShdw sx="100000" sy="100000" kx="0" ky="0" algn="b" rotWithShape="0" blurRad="38100" dist="38100" dir="4800000">
            <a:srgbClr val="000000">
              <a:alpha val="32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5875" cap="flat">
          <a:solidFill>
            <a:srgbClr val="D18319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Franklin Gothic Boo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