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media/image1.jpeg" ContentType="image/jpeg"/>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Types>
</file>

<file path=_rels/.rels><?xml version="1.0" encoding="UTF-8" standalone="yes"?><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535353"/>
        </a:solidFill>
        <a:effectLst/>
        <a:uFillTx/>
        <a:latin typeface="Gill Sans Light"/>
        <a:ea typeface="Gill Sans Light"/>
        <a:cs typeface="Gill Sans Light"/>
        <a:sym typeface="Gill Sans Light"/>
      </a:defRPr>
    </a:lvl1pPr>
    <a:lvl2pPr marL="0" marR="0" indent="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535353"/>
        </a:solidFill>
        <a:effectLst/>
        <a:uFillTx/>
        <a:latin typeface="Gill Sans Light"/>
        <a:ea typeface="Gill Sans Light"/>
        <a:cs typeface="Gill Sans Light"/>
        <a:sym typeface="Gill Sans Light"/>
      </a:defRPr>
    </a:lvl2pPr>
    <a:lvl3pPr marL="0" marR="0" indent="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535353"/>
        </a:solidFill>
        <a:effectLst/>
        <a:uFillTx/>
        <a:latin typeface="Gill Sans Light"/>
        <a:ea typeface="Gill Sans Light"/>
        <a:cs typeface="Gill Sans Light"/>
        <a:sym typeface="Gill Sans Light"/>
      </a:defRPr>
    </a:lvl3pPr>
    <a:lvl4pPr marL="0" marR="0" indent="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535353"/>
        </a:solidFill>
        <a:effectLst/>
        <a:uFillTx/>
        <a:latin typeface="Gill Sans Light"/>
        <a:ea typeface="Gill Sans Light"/>
        <a:cs typeface="Gill Sans Light"/>
        <a:sym typeface="Gill Sans Light"/>
      </a:defRPr>
    </a:lvl4pPr>
    <a:lvl5pPr marL="0" marR="0" indent="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535353"/>
        </a:solidFill>
        <a:effectLst/>
        <a:uFillTx/>
        <a:latin typeface="Gill Sans Light"/>
        <a:ea typeface="Gill Sans Light"/>
        <a:cs typeface="Gill Sans Light"/>
        <a:sym typeface="Gill Sans Light"/>
      </a:defRPr>
    </a:lvl5pPr>
    <a:lvl6pPr marL="0" marR="0" indent="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535353"/>
        </a:solidFill>
        <a:effectLst/>
        <a:uFillTx/>
        <a:latin typeface="Gill Sans Light"/>
        <a:ea typeface="Gill Sans Light"/>
        <a:cs typeface="Gill Sans Light"/>
        <a:sym typeface="Gill Sans Light"/>
      </a:defRPr>
    </a:lvl6pPr>
    <a:lvl7pPr marL="0" marR="0" indent="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535353"/>
        </a:solidFill>
        <a:effectLst/>
        <a:uFillTx/>
        <a:latin typeface="Gill Sans Light"/>
        <a:ea typeface="Gill Sans Light"/>
        <a:cs typeface="Gill Sans Light"/>
        <a:sym typeface="Gill Sans Light"/>
      </a:defRPr>
    </a:lvl7pPr>
    <a:lvl8pPr marL="0" marR="0" indent="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535353"/>
        </a:solidFill>
        <a:effectLst/>
        <a:uFillTx/>
        <a:latin typeface="Gill Sans Light"/>
        <a:ea typeface="Gill Sans Light"/>
        <a:cs typeface="Gill Sans Light"/>
        <a:sym typeface="Gill Sans Light"/>
      </a:defRPr>
    </a:lvl8pPr>
    <a:lvl9pPr marL="0" marR="0" indent="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535353"/>
        </a:solidFill>
        <a:effectLst/>
        <a:uFillTx/>
        <a:latin typeface="Gill Sans Light"/>
        <a:ea typeface="Gill Sans Light"/>
        <a:cs typeface="Gill Sans Light"/>
        <a:sym typeface="Gill Sans Light"/>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file>

<file path=ppt/presProps.xml><?xml version="1.0" encoding="utf-8"?>
<p:presentationPr xmlns:a="http://schemas.openxmlformats.org/drawingml/2006/main" xmlns:r="http://schemas.openxmlformats.org/officeDocument/2006/relationships" xmlns:p="http://schemas.openxmlformats.org/presentationml/2006/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
          <a:latin typeface="Gill Sans Light"/>
          <a:ea typeface="Gill Sans Light"/>
          <a:cs typeface="Gill Sans Light"/>
        </a:font>
        <a:srgbClr val="535353"/>
      </a:tcTxStyle>
      <a:tcStyle>
        <a:tcBdr>
          <a:left>
            <a:ln w="12700" cap="flat">
              <a:solidFill>
                <a:srgbClr val="340053"/>
              </a:solidFill>
              <a:prstDash val="solid"/>
              <a:round/>
            </a:ln>
          </a:left>
          <a:right>
            <a:ln w="12700" cap="flat">
              <a:solidFill>
                <a:srgbClr val="340053"/>
              </a:solidFill>
              <a:prstDash val="solid"/>
              <a:round/>
            </a:ln>
          </a:right>
          <a:top>
            <a:ln w="12700" cap="flat">
              <a:solidFill>
                <a:srgbClr val="340053"/>
              </a:solidFill>
              <a:prstDash val="solid"/>
              <a:round/>
            </a:ln>
          </a:top>
          <a:bottom>
            <a:ln w="12700" cap="flat">
              <a:solidFill>
                <a:srgbClr val="340053"/>
              </a:solidFill>
              <a:prstDash val="solid"/>
              <a:round/>
            </a:ln>
          </a:bottom>
          <a:insideH>
            <a:ln w="12700" cap="flat">
              <a:solidFill>
                <a:srgbClr val="340053"/>
              </a:solidFill>
              <a:prstDash val="solid"/>
              <a:round/>
            </a:ln>
          </a:insideH>
          <a:insideV>
            <a:ln w="12700" cap="flat">
              <a:solidFill>
                <a:srgbClr val="340053"/>
              </a:solidFill>
              <a:prstDash val="solid"/>
              <a:round/>
            </a:ln>
          </a:insideV>
        </a:tcBdr>
        <a:fill>
          <a:solidFill>
            <a:srgbClr val="D5E2E4"/>
          </a:solidFill>
        </a:fill>
      </a:tcStyle>
    </a:wholeTbl>
    <a:band2H>
      <a:tcTxStyle b="def" i="def"/>
      <a:tcStyle>
        <a:tcBdr/>
        <a:fill>
          <a:solidFill>
            <a:srgbClr val="EBF1F2"/>
          </a:solidFill>
        </a:fill>
      </a:tcStyle>
    </a:band2H>
    <a:firstCol>
      <a:tcTxStyle b="on" i="off">
        <a:font>
          <a:latin typeface="Gill Sans SemiBold"/>
          <a:ea typeface="Gill Sans SemiBold"/>
          <a:cs typeface="Gill Sans SemiBold"/>
        </a:font>
        <a:srgbClr val="340053"/>
      </a:tcTxStyle>
      <a:tcStyle>
        <a:tcBdr>
          <a:left>
            <a:ln w="12700" cap="flat">
              <a:solidFill>
                <a:srgbClr val="340053"/>
              </a:solidFill>
              <a:prstDash val="solid"/>
              <a:round/>
            </a:ln>
          </a:left>
          <a:right>
            <a:ln w="12700" cap="flat">
              <a:solidFill>
                <a:srgbClr val="340053"/>
              </a:solidFill>
              <a:prstDash val="solid"/>
              <a:round/>
            </a:ln>
          </a:right>
          <a:top>
            <a:ln w="12700" cap="flat">
              <a:solidFill>
                <a:srgbClr val="340053"/>
              </a:solidFill>
              <a:prstDash val="solid"/>
              <a:round/>
            </a:ln>
          </a:top>
          <a:bottom>
            <a:ln w="12700" cap="flat">
              <a:solidFill>
                <a:srgbClr val="340053"/>
              </a:solidFill>
              <a:prstDash val="solid"/>
              <a:round/>
            </a:ln>
          </a:bottom>
          <a:insideH>
            <a:ln w="12700" cap="flat">
              <a:solidFill>
                <a:srgbClr val="340053"/>
              </a:solidFill>
              <a:prstDash val="solid"/>
              <a:round/>
            </a:ln>
          </a:insideH>
          <a:insideV>
            <a:ln w="12700" cap="flat">
              <a:solidFill>
                <a:srgbClr val="340053"/>
              </a:solidFill>
              <a:prstDash val="solid"/>
              <a:round/>
            </a:ln>
          </a:insideV>
        </a:tcBdr>
        <a:fill>
          <a:solidFill>
            <a:schemeClr val="accent1"/>
          </a:solidFill>
        </a:fill>
      </a:tcStyle>
    </a:firstCol>
    <a:lastRow>
      <a:tcTxStyle b="on" i="off">
        <a:font>
          <a:latin typeface="Gill Sans SemiBold"/>
          <a:ea typeface="Gill Sans SemiBold"/>
          <a:cs typeface="Gill Sans SemiBold"/>
        </a:font>
        <a:srgbClr val="340053"/>
      </a:tcTxStyle>
      <a:tcStyle>
        <a:tcBdr>
          <a:left>
            <a:ln w="12700" cap="flat">
              <a:solidFill>
                <a:srgbClr val="340053"/>
              </a:solidFill>
              <a:prstDash val="solid"/>
              <a:round/>
            </a:ln>
          </a:left>
          <a:right>
            <a:ln w="12700" cap="flat">
              <a:solidFill>
                <a:srgbClr val="340053"/>
              </a:solidFill>
              <a:prstDash val="solid"/>
              <a:round/>
            </a:ln>
          </a:right>
          <a:top>
            <a:ln w="38100" cap="flat">
              <a:solidFill>
                <a:srgbClr val="340053"/>
              </a:solidFill>
              <a:prstDash val="solid"/>
              <a:round/>
            </a:ln>
          </a:top>
          <a:bottom>
            <a:ln w="12700" cap="flat">
              <a:solidFill>
                <a:srgbClr val="340053"/>
              </a:solidFill>
              <a:prstDash val="solid"/>
              <a:round/>
            </a:ln>
          </a:bottom>
          <a:insideH>
            <a:ln w="12700" cap="flat">
              <a:solidFill>
                <a:srgbClr val="340053"/>
              </a:solidFill>
              <a:prstDash val="solid"/>
              <a:round/>
            </a:ln>
          </a:insideH>
          <a:insideV>
            <a:ln w="12700" cap="flat">
              <a:solidFill>
                <a:srgbClr val="340053"/>
              </a:solidFill>
              <a:prstDash val="solid"/>
              <a:round/>
            </a:ln>
          </a:insideV>
        </a:tcBdr>
        <a:fill>
          <a:solidFill>
            <a:schemeClr val="accent1"/>
          </a:solidFill>
        </a:fill>
      </a:tcStyle>
    </a:lastRow>
    <a:firstRow>
      <a:tcTxStyle b="on" i="off">
        <a:font>
          <a:latin typeface="Gill Sans SemiBold"/>
          <a:ea typeface="Gill Sans SemiBold"/>
          <a:cs typeface="Gill Sans SemiBold"/>
        </a:font>
        <a:srgbClr val="340053"/>
      </a:tcTxStyle>
      <a:tcStyle>
        <a:tcBdr>
          <a:left>
            <a:ln w="12700" cap="flat">
              <a:solidFill>
                <a:srgbClr val="340053"/>
              </a:solidFill>
              <a:prstDash val="solid"/>
              <a:round/>
            </a:ln>
          </a:left>
          <a:right>
            <a:ln w="12700" cap="flat">
              <a:solidFill>
                <a:srgbClr val="340053"/>
              </a:solidFill>
              <a:prstDash val="solid"/>
              <a:round/>
            </a:ln>
          </a:right>
          <a:top>
            <a:ln w="12700" cap="flat">
              <a:solidFill>
                <a:srgbClr val="340053"/>
              </a:solidFill>
              <a:prstDash val="solid"/>
              <a:round/>
            </a:ln>
          </a:top>
          <a:bottom>
            <a:ln w="38100" cap="flat">
              <a:solidFill>
                <a:srgbClr val="340053"/>
              </a:solidFill>
              <a:prstDash val="solid"/>
              <a:round/>
            </a:ln>
          </a:bottom>
          <a:insideH>
            <a:ln w="12700" cap="flat">
              <a:solidFill>
                <a:srgbClr val="340053"/>
              </a:solidFill>
              <a:prstDash val="solid"/>
              <a:round/>
            </a:ln>
          </a:insideH>
          <a:insideV>
            <a:ln w="12700" cap="flat">
              <a:solidFill>
                <a:srgbClr val="340053"/>
              </a:solidFill>
              <a:prstDash val="solid"/>
              <a:round/>
            </a:ln>
          </a:insideV>
        </a:tcBdr>
        <a:fill>
          <a:solidFill>
            <a:schemeClr val="accent1"/>
          </a:solidFill>
        </a:fill>
      </a:tcStyle>
    </a:firstRow>
  </a:tblStyle>
  <a:tblStyle styleId="{C7B018BB-80A7-4F77-B60F-C8B233D01FF8}" styleName="">
    <a:tblBg/>
    <a:wholeTbl>
      <a:tcTxStyle b="off" i="off">
        <a:font>
          <a:latin typeface="Gill Sans Light"/>
          <a:ea typeface="Gill Sans Light"/>
          <a:cs typeface="Gill Sans Light"/>
        </a:font>
        <a:srgbClr val="535353"/>
      </a:tcTxStyle>
      <a:tcStyle>
        <a:tcBdr>
          <a:left>
            <a:ln w="12700" cap="flat">
              <a:solidFill>
                <a:srgbClr val="340053"/>
              </a:solidFill>
              <a:prstDash val="solid"/>
              <a:round/>
            </a:ln>
          </a:left>
          <a:right>
            <a:ln w="12700" cap="flat">
              <a:solidFill>
                <a:srgbClr val="340053"/>
              </a:solidFill>
              <a:prstDash val="solid"/>
              <a:round/>
            </a:ln>
          </a:right>
          <a:top>
            <a:ln w="12700" cap="flat">
              <a:solidFill>
                <a:srgbClr val="340053"/>
              </a:solidFill>
              <a:prstDash val="solid"/>
              <a:round/>
            </a:ln>
          </a:top>
          <a:bottom>
            <a:ln w="12700" cap="flat">
              <a:solidFill>
                <a:srgbClr val="340053"/>
              </a:solidFill>
              <a:prstDash val="solid"/>
              <a:round/>
            </a:ln>
          </a:bottom>
          <a:insideH>
            <a:ln w="12700" cap="flat">
              <a:solidFill>
                <a:srgbClr val="340053"/>
              </a:solidFill>
              <a:prstDash val="solid"/>
              <a:round/>
            </a:ln>
          </a:insideH>
          <a:insideV>
            <a:ln w="12700" cap="flat">
              <a:solidFill>
                <a:srgbClr val="340053"/>
              </a:solidFill>
              <a:prstDash val="solid"/>
              <a:round/>
            </a:ln>
          </a:insideV>
        </a:tcBdr>
        <a:fill>
          <a:solidFill>
            <a:srgbClr val="F1DDCB"/>
          </a:solidFill>
        </a:fill>
      </a:tcStyle>
    </a:wholeTbl>
    <a:band2H>
      <a:tcTxStyle b="def" i="def"/>
      <a:tcStyle>
        <a:tcBdr/>
        <a:fill>
          <a:solidFill>
            <a:srgbClr val="F8EFE7"/>
          </a:solidFill>
        </a:fill>
      </a:tcStyle>
    </a:band2H>
    <a:firstCol>
      <a:tcTxStyle b="on" i="off">
        <a:font>
          <a:latin typeface="Gill Sans SemiBold"/>
          <a:ea typeface="Gill Sans SemiBold"/>
          <a:cs typeface="Gill Sans SemiBold"/>
        </a:font>
        <a:srgbClr val="340053"/>
      </a:tcTxStyle>
      <a:tcStyle>
        <a:tcBdr>
          <a:left>
            <a:ln w="12700" cap="flat">
              <a:solidFill>
                <a:srgbClr val="340053"/>
              </a:solidFill>
              <a:prstDash val="solid"/>
              <a:round/>
            </a:ln>
          </a:left>
          <a:right>
            <a:ln w="12700" cap="flat">
              <a:solidFill>
                <a:srgbClr val="340053"/>
              </a:solidFill>
              <a:prstDash val="solid"/>
              <a:round/>
            </a:ln>
          </a:right>
          <a:top>
            <a:ln w="12700" cap="flat">
              <a:solidFill>
                <a:srgbClr val="340053"/>
              </a:solidFill>
              <a:prstDash val="solid"/>
              <a:round/>
            </a:ln>
          </a:top>
          <a:bottom>
            <a:ln w="12700" cap="flat">
              <a:solidFill>
                <a:srgbClr val="340053"/>
              </a:solidFill>
              <a:prstDash val="solid"/>
              <a:round/>
            </a:ln>
          </a:bottom>
          <a:insideH>
            <a:ln w="12700" cap="flat">
              <a:solidFill>
                <a:srgbClr val="340053"/>
              </a:solidFill>
              <a:prstDash val="solid"/>
              <a:round/>
            </a:ln>
          </a:insideH>
          <a:insideV>
            <a:ln w="12700" cap="flat">
              <a:solidFill>
                <a:srgbClr val="340053"/>
              </a:solidFill>
              <a:prstDash val="solid"/>
              <a:round/>
            </a:ln>
          </a:insideV>
        </a:tcBdr>
        <a:fill>
          <a:solidFill>
            <a:schemeClr val="accent3"/>
          </a:solidFill>
        </a:fill>
      </a:tcStyle>
    </a:firstCol>
    <a:lastRow>
      <a:tcTxStyle b="on" i="off">
        <a:font>
          <a:latin typeface="Gill Sans SemiBold"/>
          <a:ea typeface="Gill Sans SemiBold"/>
          <a:cs typeface="Gill Sans SemiBold"/>
        </a:font>
        <a:srgbClr val="340053"/>
      </a:tcTxStyle>
      <a:tcStyle>
        <a:tcBdr>
          <a:left>
            <a:ln w="12700" cap="flat">
              <a:solidFill>
                <a:srgbClr val="340053"/>
              </a:solidFill>
              <a:prstDash val="solid"/>
              <a:round/>
            </a:ln>
          </a:left>
          <a:right>
            <a:ln w="12700" cap="flat">
              <a:solidFill>
                <a:srgbClr val="340053"/>
              </a:solidFill>
              <a:prstDash val="solid"/>
              <a:round/>
            </a:ln>
          </a:right>
          <a:top>
            <a:ln w="38100" cap="flat">
              <a:solidFill>
                <a:srgbClr val="340053"/>
              </a:solidFill>
              <a:prstDash val="solid"/>
              <a:round/>
            </a:ln>
          </a:top>
          <a:bottom>
            <a:ln w="12700" cap="flat">
              <a:solidFill>
                <a:srgbClr val="340053"/>
              </a:solidFill>
              <a:prstDash val="solid"/>
              <a:round/>
            </a:ln>
          </a:bottom>
          <a:insideH>
            <a:ln w="12700" cap="flat">
              <a:solidFill>
                <a:srgbClr val="340053"/>
              </a:solidFill>
              <a:prstDash val="solid"/>
              <a:round/>
            </a:ln>
          </a:insideH>
          <a:insideV>
            <a:ln w="12700" cap="flat">
              <a:solidFill>
                <a:srgbClr val="340053"/>
              </a:solidFill>
              <a:prstDash val="solid"/>
              <a:round/>
            </a:ln>
          </a:insideV>
        </a:tcBdr>
        <a:fill>
          <a:solidFill>
            <a:schemeClr val="accent3"/>
          </a:solidFill>
        </a:fill>
      </a:tcStyle>
    </a:lastRow>
    <a:firstRow>
      <a:tcTxStyle b="on" i="off">
        <a:font>
          <a:latin typeface="Gill Sans SemiBold"/>
          <a:ea typeface="Gill Sans SemiBold"/>
          <a:cs typeface="Gill Sans SemiBold"/>
        </a:font>
        <a:srgbClr val="340053"/>
      </a:tcTxStyle>
      <a:tcStyle>
        <a:tcBdr>
          <a:left>
            <a:ln w="12700" cap="flat">
              <a:solidFill>
                <a:srgbClr val="340053"/>
              </a:solidFill>
              <a:prstDash val="solid"/>
              <a:round/>
            </a:ln>
          </a:left>
          <a:right>
            <a:ln w="12700" cap="flat">
              <a:solidFill>
                <a:srgbClr val="340053"/>
              </a:solidFill>
              <a:prstDash val="solid"/>
              <a:round/>
            </a:ln>
          </a:right>
          <a:top>
            <a:ln w="12700" cap="flat">
              <a:solidFill>
                <a:srgbClr val="340053"/>
              </a:solidFill>
              <a:prstDash val="solid"/>
              <a:round/>
            </a:ln>
          </a:top>
          <a:bottom>
            <a:ln w="38100" cap="flat">
              <a:solidFill>
                <a:srgbClr val="340053"/>
              </a:solidFill>
              <a:prstDash val="solid"/>
              <a:round/>
            </a:ln>
          </a:bottom>
          <a:insideH>
            <a:ln w="12700" cap="flat">
              <a:solidFill>
                <a:srgbClr val="340053"/>
              </a:solidFill>
              <a:prstDash val="solid"/>
              <a:round/>
            </a:ln>
          </a:insideH>
          <a:insideV>
            <a:ln w="12700" cap="flat">
              <a:solidFill>
                <a:srgbClr val="340053"/>
              </a:solidFill>
              <a:prstDash val="solid"/>
              <a:round/>
            </a:ln>
          </a:insideV>
        </a:tcBdr>
        <a:fill>
          <a:solidFill>
            <a:schemeClr val="accent3"/>
          </a:solidFill>
        </a:fill>
      </a:tcStyle>
    </a:firstRow>
  </a:tblStyle>
  <a:tblStyle styleId="{EEE7283C-3CF3-47DC-8721-378D4A62B228}" styleName="">
    <a:tblBg/>
    <a:wholeTbl>
      <a:tcTxStyle b="off" i="off">
        <a:font>
          <a:latin typeface="Gill Sans Light"/>
          <a:ea typeface="Gill Sans Light"/>
          <a:cs typeface="Gill Sans Light"/>
        </a:font>
        <a:srgbClr val="535353"/>
      </a:tcTxStyle>
      <a:tcStyle>
        <a:tcBdr>
          <a:left>
            <a:ln w="12700" cap="flat">
              <a:solidFill>
                <a:srgbClr val="340053"/>
              </a:solidFill>
              <a:prstDash val="solid"/>
              <a:round/>
            </a:ln>
          </a:left>
          <a:right>
            <a:ln w="12700" cap="flat">
              <a:solidFill>
                <a:srgbClr val="340053"/>
              </a:solidFill>
              <a:prstDash val="solid"/>
              <a:round/>
            </a:ln>
          </a:right>
          <a:top>
            <a:ln w="12700" cap="flat">
              <a:solidFill>
                <a:srgbClr val="340053"/>
              </a:solidFill>
              <a:prstDash val="solid"/>
              <a:round/>
            </a:ln>
          </a:top>
          <a:bottom>
            <a:ln w="12700" cap="flat">
              <a:solidFill>
                <a:srgbClr val="340053"/>
              </a:solidFill>
              <a:prstDash val="solid"/>
              <a:round/>
            </a:ln>
          </a:bottom>
          <a:insideH>
            <a:ln w="12700" cap="flat">
              <a:solidFill>
                <a:srgbClr val="340053"/>
              </a:solidFill>
              <a:prstDash val="solid"/>
              <a:round/>
            </a:ln>
          </a:insideH>
          <a:insideV>
            <a:ln w="12700" cap="flat">
              <a:solidFill>
                <a:srgbClr val="340053"/>
              </a:solidFill>
              <a:prstDash val="solid"/>
              <a:round/>
            </a:ln>
          </a:insideV>
        </a:tcBdr>
        <a:fill>
          <a:solidFill>
            <a:srgbClr val="D1D3D7"/>
          </a:solidFill>
        </a:fill>
      </a:tcStyle>
    </a:wholeTbl>
    <a:band2H>
      <a:tcTxStyle b="def" i="def"/>
      <a:tcStyle>
        <a:tcBdr/>
        <a:fill>
          <a:solidFill>
            <a:srgbClr val="E9EAEC"/>
          </a:solidFill>
        </a:fill>
      </a:tcStyle>
    </a:band2H>
    <a:firstCol>
      <a:tcTxStyle b="on" i="off">
        <a:font>
          <a:latin typeface="Gill Sans SemiBold"/>
          <a:ea typeface="Gill Sans SemiBold"/>
          <a:cs typeface="Gill Sans SemiBold"/>
        </a:font>
        <a:srgbClr val="340053"/>
      </a:tcTxStyle>
      <a:tcStyle>
        <a:tcBdr>
          <a:left>
            <a:ln w="12700" cap="flat">
              <a:solidFill>
                <a:srgbClr val="340053"/>
              </a:solidFill>
              <a:prstDash val="solid"/>
              <a:round/>
            </a:ln>
          </a:left>
          <a:right>
            <a:ln w="12700" cap="flat">
              <a:solidFill>
                <a:srgbClr val="340053"/>
              </a:solidFill>
              <a:prstDash val="solid"/>
              <a:round/>
            </a:ln>
          </a:right>
          <a:top>
            <a:ln w="12700" cap="flat">
              <a:solidFill>
                <a:srgbClr val="340053"/>
              </a:solidFill>
              <a:prstDash val="solid"/>
              <a:round/>
            </a:ln>
          </a:top>
          <a:bottom>
            <a:ln w="12700" cap="flat">
              <a:solidFill>
                <a:srgbClr val="340053"/>
              </a:solidFill>
              <a:prstDash val="solid"/>
              <a:round/>
            </a:ln>
          </a:bottom>
          <a:insideH>
            <a:ln w="12700" cap="flat">
              <a:solidFill>
                <a:srgbClr val="340053"/>
              </a:solidFill>
              <a:prstDash val="solid"/>
              <a:round/>
            </a:ln>
          </a:insideH>
          <a:insideV>
            <a:ln w="12700" cap="flat">
              <a:solidFill>
                <a:srgbClr val="340053"/>
              </a:solidFill>
              <a:prstDash val="solid"/>
              <a:round/>
            </a:ln>
          </a:insideV>
        </a:tcBdr>
        <a:fill>
          <a:solidFill>
            <a:schemeClr val="accent6"/>
          </a:solidFill>
        </a:fill>
      </a:tcStyle>
    </a:firstCol>
    <a:lastRow>
      <a:tcTxStyle b="on" i="off">
        <a:font>
          <a:latin typeface="Gill Sans SemiBold"/>
          <a:ea typeface="Gill Sans SemiBold"/>
          <a:cs typeface="Gill Sans SemiBold"/>
        </a:font>
        <a:srgbClr val="340053"/>
      </a:tcTxStyle>
      <a:tcStyle>
        <a:tcBdr>
          <a:left>
            <a:ln w="12700" cap="flat">
              <a:solidFill>
                <a:srgbClr val="340053"/>
              </a:solidFill>
              <a:prstDash val="solid"/>
              <a:round/>
            </a:ln>
          </a:left>
          <a:right>
            <a:ln w="12700" cap="flat">
              <a:solidFill>
                <a:srgbClr val="340053"/>
              </a:solidFill>
              <a:prstDash val="solid"/>
              <a:round/>
            </a:ln>
          </a:right>
          <a:top>
            <a:ln w="38100" cap="flat">
              <a:solidFill>
                <a:srgbClr val="340053"/>
              </a:solidFill>
              <a:prstDash val="solid"/>
              <a:round/>
            </a:ln>
          </a:top>
          <a:bottom>
            <a:ln w="12700" cap="flat">
              <a:solidFill>
                <a:srgbClr val="340053"/>
              </a:solidFill>
              <a:prstDash val="solid"/>
              <a:round/>
            </a:ln>
          </a:bottom>
          <a:insideH>
            <a:ln w="12700" cap="flat">
              <a:solidFill>
                <a:srgbClr val="340053"/>
              </a:solidFill>
              <a:prstDash val="solid"/>
              <a:round/>
            </a:ln>
          </a:insideH>
          <a:insideV>
            <a:ln w="12700" cap="flat">
              <a:solidFill>
                <a:srgbClr val="340053"/>
              </a:solidFill>
              <a:prstDash val="solid"/>
              <a:round/>
            </a:ln>
          </a:insideV>
        </a:tcBdr>
        <a:fill>
          <a:solidFill>
            <a:schemeClr val="accent6"/>
          </a:solidFill>
        </a:fill>
      </a:tcStyle>
    </a:lastRow>
    <a:firstRow>
      <a:tcTxStyle b="on" i="off">
        <a:font>
          <a:latin typeface="Gill Sans SemiBold"/>
          <a:ea typeface="Gill Sans SemiBold"/>
          <a:cs typeface="Gill Sans SemiBold"/>
        </a:font>
        <a:srgbClr val="340053"/>
      </a:tcTxStyle>
      <a:tcStyle>
        <a:tcBdr>
          <a:left>
            <a:ln w="12700" cap="flat">
              <a:solidFill>
                <a:srgbClr val="340053"/>
              </a:solidFill>
              <a:prstDash val="solid"/>
              <a:round/>
            </a:ln>
          </a:left>
          <a:right>
            <a:ln w="12700" cap="flat">
              <a:solidFill>
                <a:srgbClr val="340053"/>
              </a:solidFill>
              <a:prstDash val="solid"/>
              <a:round/>
            </a:ln>
          </a:right>
          <a:top>
            <a:ln w="12700" cap="flat">
              <a:solidFill>
                <a:srgbClr val="340053"/>
              </a:solidFill>
              <a:prstDash val="solid"/>
              <a:round/>
            </a:ln>
          </a:top>
          <a:bottom>
            <a:ln w="38100" cap="flat">
              <a:solidFill>
                <a:srgbClr val="340053"/>
              </a:solidFill>
              <a:prstDash val="solid"/>
              <a:round/>
            </a:ln>
          </a:bottom>
          <a:insideH>
            <a:ln w="12700" cap="flat">
              <a:solidFill>
                <a:srgbClr val="340053"/>
              </a:solidFill>
              <a:prstDash val="solid"/>
              <a:round/>
            </a:ln>
          </a:insideH>
          <a:insideV>
            <a:ln w="12700" cap="flat">
              <a:solidFill>
                <a:srgbClr val="340053"/>
              </a:solidFill>
              <a:prstDash val="solid"/>
              <a:round/>
            </a:ln>
          </a:insideV>
        </a:tcBdr>
        <a:fill>
          <a:solidFill>
            <a:schemeClr val="accent6"/>
          </a:solidFill>
        </a:fill>
      </a:tcStyle>
    </a:firstRow>
  </a:tblStyle>
  <a:tblStyle styleId="{CF821DB8-F4EB-4A41-A1BA-3FCAFE7338EE}" styleName="">
    <a:tblBg/>
    <a:wholeTbl>
      <a:tcTxStyle b="off" i="off">
        <a:font>
          <a:latin typeface="Gill Sans Light"/>
          <a:ea typeface="Gill Sans Light"/>
          <a:cs typeface="Gill Sans Light"/>
        </a:font>
        <a:srgbClr val="535353"/>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9E9E9"/>
          </a:solidFill>
        </a:fill>
      </a:tcStyle>
    </a:wholeTbl>
    <a:band2H>
      <a:tcTxStyle b="def" i="def"/>
      <a:tcStyle>
        <a:tcBdr/>
        <a:fill>
          <a:solidFill>
            <a:srgbClr val="340053"/>
          </a:solidFill>
        </a:fill>
      </a:tcStyle>
    </a:band2H>
    <a:firstCol>
      <a:tcTxStyle b="on" i="off">
        <a:font>
          <a:latin typeface="Gill Sans SemiBold"/>
          <a:ea typeface="Gill Sans SemiBold"/>
          <a:cs typeface="Gill Sans SemiBold"/>
        </a:font>
        <a:srgbClr val="340053"/>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Gill Sans SemiBold"/>
          <a:ea typeface="Gill Sans SemiBold"/>
          <a:cs typeface="Gill Sans SemiBold"/>
        </a:font>
        <a:srgbClr val="535353"/>
      </a:tcTxStyle>
      <a:tcStyle>
        <a:tcBdr>
          <a:left>
            <a:ln w="12700" cap="flat">
              <a:noFill/>
              <a:miter lim="400000"/>
            </a:ln>
          </a:left>
          <a:right>
            <a:ln w="12700" cap="flat">
              <a:noFill/>
              <a:miter lim="400000"/>
            </a:ln>
          </a:right>
          <a:top>
            <a:ln w="50800" cap="flat">
              <a:solidFill>
                <a:srgbClr val="535353"/>
              </a:solidFill>
              <a:prstDash val="solid"/>
              <a:round/>
            </a:ln>
          </a:top>
          <a:bottom>
            <a:ln w="25400" cap="flat">
              <a:solidFill>
                <a:srgbClr val="535353"/>
              </a:solidFill>
              <a:prstDash val="solid"/>
              <a:round/>
            </a:ln>
          </a:bottom>
          <a:insideH>
            <a:ln w="12700" cap="flat">
              <a:noFill/>
              <a:miter lim="400000"/>
            </a:ln>
          </a:insideH>
          <a:insideV>
            <a:ln w="12700" cap="flat">
              <a:noFill/>
              <a:miter lim="400000"/>
            </a:ln>
          </a:insideV>
        </a:tcBdr>
        <a:fill>
          <a:solidFill>
            <a:srgbClr val="340053"/>
          </a:solidFill>
        </a:fill>
      </a:tcStyle>
    </a:lastRow>
    <a:firstRow>
      <a:tcTxStyle b="on" i="off">
        <a:font>
          <a:latin typeface="Gill Sans SemiBold"/>
          <a:ea typeface="Gill Sans SemiBold"/>
          <a:cs typeface="Gill Sans SemiBold"/>
        </a:font>
        <a:srgbClr val="340053"/>
      </a:tcTxStyle>
      <a:tcStyle>
        <a:tcBdr>
          <a:left>
            <a:ln w="12700" cap="flat">
              <a:noFill/>
              <a:miter lim="400000"/>
            </a:ln>
          </a:left>
          <a:right>
            <a:ln w="12700" cap="flat">
              <a:noFill/>
              <a:miter lim="400000"/>
            </a:ln>
          </a:right>
          <a:top>
            <a:ln w="25400" cap="flat">
              <a:solidFill>
                <a:srgbClr val="535353"/>
              </a:solidFill>
              <a:prstDash val="solid"/>
              <a:round/>
            </a:ln>
          </a:top>
          <a:bottom>
            <a:ln w="25400" cap="flat">
              <a:solidFill>
                <a:srgbClr val="535353"/>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Gill Sans Light"/>
          <a:ea typeface="Gill Sans Light"/>
          <a:cs typeface="Gill Sans Light"/>
        </a:font>
        <a:srgbClr val="535353"/>
      </a:tcTxStyle>
      <a:tcStyle>
        <a:tcBdr>
          <a:left>
            <a:ln w="12700" cap="flat">
              <a:solidFill>
                <a:srgbClr val="340053"/>
              </a:solidFill>
              <a:prstDash val="solid"/>
              <a:round/>
            </a:ln>
          </a:left>
          <a:right>
            <a:ln w="12700" cap="flat">
              <a:solidFill>
                <a:srgbClr val="340053"/>
              </a:solidFill>
              <a:prstDash val="solid"/>
              <a:round/>
            </a:ln>
          </a:right>
          <a:top>
            <a:ln w="12700" cap="flat">
              <a:solidFill>
                <a:srgbClr val="340053"/>
              </a:solidFill>
              <a:prstDash val="solid"/>
              <a:round/>
            </a:ln>
          </a:top>
          <a:bottom>
            <a:ln w="12700" cap="flat">
              <a:solidFill>
                <a:srgbClr val="340053"/>
              </a:solidFill>
              <a:prstDash val="solid"/>
              <a:round/>
            </a:ln>
          </a:bottom>
          <a:insideH>
            <a:ln w="12700" cap="flat">
              <a:solidFill>
                <a:srgbClr val="340053"/>
              </a:solidFill>
              <a:prstDash val="solid"/>
              <a:round/>
            </a:ln>
          </a:insideH>
          <a:insideV>
            <a:ln w="12700" cap="flat">
              <a:solidFill>
                <a:srgbClr val="340053"/>
              </a:solidFill>
              <a:prstDash val="solid"/>
              <a:round/>
            </a:ln>
          </a:insideV>
        </a:tcBdr>
        <a:fill>
          <a:solidFill>
            <a:srgbClr val="CFCFCF"/>
          </a:solidFill>
        </a:fill>
      </a:tcStyle>
    </a:wholeTbl>
    <a:band2H>
      <a:tcTxStyle b="def" i="def"/>
      <a:tcStyle>
        <a:tcBdr/>
        <a:fill>
          <a:solidFill>
            <a:srgbClr val="E9E9E9"/>
          </a:solidFill>
        </a:fill>
      </a:tcStyle>
    </a:band2H>
    <a:firstCol>
      <a:tcTxStyle b="on" i="off">
        <a:font>
          <a:latin typeface="Gill Sans SemiBold"/>
          <a:ea typeface="Gill Sans SemiBold"/>
          <a:cs typeface="Gill Sans SemiBold"/>
        </a:font>
        <a:srgbClr val="340053"/>
      </a:tcTxStyle>
      <a:tcStyle>
        <a:tcBdr>
          <a:left>
            <a:ln w="12700" cap="flat">
              <a:solidFill>
                <a:srgbClr val="340053"/>
              </a:solidFill>
              <a:prstDash val="solid"/>
              <a:round/>
            </a:ln>
          </a:left>
          <a:right>
            <a:ln w="12700" cap="flat">
              <a:solidFill>
                <a:srgbClr val="340053"/>
              </a:solidFill>
              <a:prstDash val="solid"/>
              <a:round/>
            </a:ln>
          </a:right>
          <a:top>
            <a:ln w="12700" cap="flat">
              <a:solidFill>
                <a:srgbClr val="340053"/>
              </a:solidFill>
              <a:prstDash val="solid"/>
              <a:round/>
            </a:ln>
          </a:top>
          <a:bottom>
            <a:ln w="12700" cap="flat">
              <a:solidFill>
                <a:srgbClr val="340053"/>
              </a:solidFill>
              <a:prstDash val="solid"/>
              <a:round/>
            </a:ln>
          </a:bottom>
          <a:insideH>
            <a:ln w="12700" cap="flat">
              <a:solidFill>
                <a:srgbClr val="340053"/>
              </a:solidFill>
              <a:prstDash val="solid"/>
              <a:round/>
            </a:ln>
          </a:insideH>
          <a:insideV>
            <a:ln w="12700" cap="flat">
              <a:solidFill>
                <a:srgbClr val="340053"/>
              </a:solidFill>
              <a:prstDash val="solid"/>
              <a:round/>
            </a:ln>
          </a:insideV>
        </a:tcBdr>
        <a:fill>
          <a:solidFill>
            <a:srgbClr val="535353"/>
          </a:solidFill>
        </a:fill>
      </a:tcStyle>
    </a:firstCol>
    <a:lastRow>
      <a:tcTxStyle b="on" i="off">
        <a:font>
          <a:latin typeface="Gill Sans SemiBold"/>
          <a:ea typeface="Gill Sans SemiBold"/>
          <a:cs typeface="Gill Sans SemiBold"/>
        </a:font>
        <a:srgbClr val="340053"/>
      </a:tcTxStyle>
      <a:tcStyle>
        <a:tcBdr>
          <a:left>
            <a:ln w="12700" cap="flat">
              <a:solidFill>
                <a:srgbClr val="340053"/>
              </a:solidFill>
              <a:prstDash val="solid"/>
              <a:round/>
            </a:ln>
          </a:left>
          <a:right>
            <a:ln w="12700" cap="flat">
              <a:solidFill>
                <a:srgbClr val="340053"/>
              </a:solidFill>
              <a:prstDash val="solid"/>
              <a:round/>
            </a:ln>
          </a:right>
          <a:top>
            <a:ln w="38100" cap="flat">
              <a:solidFill>
                <a:srgbClr val="340053"/>
              </a:solidFill>
              <a:prstDash val="solid"/>
              <a:round/>
            </a:ln>
          </a:top>
          <a:bottom>
            <a:ln w="12700" cap="flat">
              <a:solidFill>
                <a:srgbClr val="340053"/>
              </a:solidFill>
              <a:prstDash val="solid"/>
              <a:round/>
            </a:ln>
          </a:bottom>
          <a:insideH>
            <a:ln w="12700" cap="flat">
              <a:solidFill>
                <a:srgbClr val="340053"/>
              </a:solidFill>
              <a:prstDash val="solid"/>
              <a:round/>
            </a:ln>
          </a:insideH>
          <a:insideV>
            <a:ln w="12700" cap="flat">
              <a:solidFill>
                <a:srgbClr val="340053"/>
              </a:solidFill>
              <a:prstDash val="solid"/>
              <a:round/>
            </a:ln>
          </a:insideV>
        </a:tcBdr>
        <a:fill>
          <a:solidFill>
            <a:srgbClr val="535353"/>
          </a:solidFill>
        </a:fill>
      </a:tcStyle>
    </a:lastRow>
    <a:firstRow>
      <a:tcTxStyle b="on" i="off">
        <a:font>
          <a:latin typeface="Gill Sans SemiBold"/>
          <a:ea typeface="Gill Sans SemiBold"/>
          <a:cs typeface="Gill Sans SemiBold"/>
        </a:font>
        <a:srgbClr val="340053"/>
      </a:tcTxStyle>
      <a:tcStyle>
        <a:tcBdr>
          <a:left>
            <a:ln w="12700" cap="flat">
              <a:solidFill>
                <a:srgbClr val="340053"/>
              </a:solidFill>
              <a:prstDash val="solid"/>
              <a:round/>
            </a:ln>
          </a:left>
          <a:right>
            <a:ln w="12700" cap="flat">
              <a:solidFill>
                <a:srgbClr val="340053"/>
              </a:solidFill>
              <a:prstDash val="solid"/>
              <a:round/>
            </a:ln>
          </a:right>
          <a:top>
            <a:ln w="12700" cap="flat">
              <a:solidFill>
                <a:srgbClr val="340053"/>
              </a:solidFill>
              <a:prstDash val="solid"/>
              <a:round/>
            </a:ln>
          </a:top>
          <a:bottom>
            <a:ln w="38100" cap="flat">
              <a:solidFill>
                <a:srgbClr val="340053"/>
              </a:solidFill>
              <a:prstDash val="solid"/>
              <a:round/>
            </a:ln>
          </a:bottom>
          <a:insideH>
            <a:ln w="12700" cap="flat">
              <a:solidFill>
                <a:srgbClr val="340053"/>
              </a:solidFill>
              <a:prstDash val="solid"/>
              <a:round/>
            </a:ln>
          </a:insideH>
          <a:insideV>
            <a:ln w="12700" cap="flat">
              <a:solidFill>
                <a:srgbClr val="340053"/>
              </a:solidFill>
              <a:prstDash val="solid"/>
              <a:round/>
            </a:ln>
          </a:insideV>
        </a:tcBdr>
        <a:fill>
          <a:solidFill>
            <a:srgbClr val="535353"/>
          </a:solidFill>
        </a:fill>
      </a:tcStyle>
    </a:firstRow>
  </a:tblStyle>
  <a:tblStyle styleId="{2708684C-4D16-4618-839F-0558EEFCDFE6}" styleName="">
    <a:tblBg/>
    <a:wholeTbl>
      <a:tcTxStyle b="off" i="off">
        <a:font>
          <a:latin typeface="Gill Sans Light"/>
          <a:ea typeface="Gill Sans Light"/>
          <a:cs typeface="Gill Sans Light"/>
        </a:font>
        <a:srgbClr val="535353"/>
      </a:tcTxStyle>
      <a:tcStyle>
        <a:tcBdr>
          <a:left>
            <a:ln w="12700" cap="flat">
              <a:solidFill>
                <a:srgbClr val="535353"/>
              </a:solidFill>
              <a:prstDash val="solid"/>
              <a:round/>
            </a:ln>
          </a:left>
          <a:right>
            <a:ln w="12700" cap="flat">
              <a:solidFill>
                <a:srgbClr val="535353"/>
              </a:solidFill>
              <a:prstDash val="solid"/>
              <a:round/>
            </a:ln>
          </a:right>
          <a:top>
            <a:ln w="12700" cap="flat">
              <a:solidFill>
                <a:srgbClr val="535353"/>
              </a:solidFill>
              <a:prstDash val="solid"/>
              <a:round/>
            </a:ln>
          </a:top>
          <a:bottom>
            <a:ln w="12700" cap="flat">
              <a:solidFill>
                <a:srgbClr val="535353"/>
              </a:solidFill>
              <a:prstDash val="solid"/>
              <a:round/>
            </a:ln>
          </a:bottom>
          <a:insideH>
            <a:ln w="12700" cap="flat">
              <a:solidFill>
                <a:srgbClr val="535353"/>
              </a:solidFill>
              <a:prstDash val="solid"/>
              <a:round/>
            </a:ln>
          </a:insideH>
          <a:insideV>
            <a:ln w="12700" cap="flat">
              <a:solidFill>
                <a:srgbClr val="535353"/>
              </a:solidFill>
              <a:prstDash val="solid"/>
              <a:round/>
            </a:ln>
          </a:insideV>
        </a:tcBdr>
        <a:fill>
          <a:solidFill>
            <a:srgbClr val="535353">
              <a:alpha val="20000"/>
            </a:srgbClr>
          </a:solidFill>
        </a:fill>
      </a:tcStyle>
    </a:wholeTbl>
    <a:band2H>
      <a:tcTxStyle b="def" i="def"/>
      <a:tcStyle>
        <a:tcBdr/>
        <a:fill>
          <a:solidFill>
            <a:srgbClr val="FFFFFF"/>
          </a:solidFill>
        </a:fill>
      </a:tcStyle>
    </a:band2H>
    <a:firstCol>
      <a:tcTxStyle b="on" i="off">
        <a:font>
          <a:latin typeface="Gill Sans SemiBold"/>
          <a:ea typeface="Gill Sans SemiBold"/>
          <a:cs typeface="Gill Sans SemiBold"/>
        </a:font>
        <a:srgbClr val="535353"/>
      </a:tcTxStyle>
      <a:tcStyle>
        <a:tcBdr>
          <a:left>
            <a:ln w="12700" cap="flat">
              <a:solidFill>
                <a:srgbClr val="535353"/>
              </a:solidFill>
              <a:prstDash val="solid"/>
              <a:round/>
            </a:ln>
          </a:left>
          <a:right>
            <a:ln w="12700" cap="flat">
              <a:solidFill>
                <a:srgbClr val="535353"/>
              </a:solidFill>
              <a:prstDash val="solid"/>
              <a:round/>
            </a:ln>
          </a:right>
          <a:top>
            <a:ln w="12700" cap="flat">
              <a:solidFill>
                <a:srgbClr val="535353"/>
              </a:solidFill>
              <a:prstDash val="solid"/>
              <a:round/>
            </a:ln>
          </a:top>
          <a:bottom>
            <a:ln w="12700" cap="flat">
              <a:solidFill>
                <a:srgbClr val="535353"/>
              </a:solidFill>
              <a:prstDash val="solid"/>
              <a:round/>
            </a:ln>
          </a:bottom>
          <a:insideH>
            <a:ln w="12700" cap="flat">
              <a:solidFill>
                <a:srgbClr val="535353"/>
              </a:solidFill>
              <a:prstDash val="solid"/>
              <a:round/>
            </a:ln>
          </a:insideH>
          <a:insideV>
            <a:ln w="12700" cap="flat">
              <a:solidFill>
                <a:srgbClr val="535353"/>
              </a:solidFill>
              <a:prstDash val="solid"/>
              <a:round/>
            </a:ln>
          </a:insideV>
        </a:tcBdr>
        <a:fill>
          <a:solidFill>
            <a:srgbClr val="535353">
              <a:alpha val="20000"/>
            </a:srgbClr>
          </a:solidFill>
        </a:fill>
      </a:tcStyle>
    </a:firstCol>
    <a:lastRow>
      <a:tcTxStyle b="on" i="off">
        <a:font>
          <a:latin typeface="Gill Sans SemiBold"/>
          <a:ea typeface="Gill Sans SemiBold"/>
          <a:cs typeface="Gill Sans SemiBold"/>
        </a:font>
        <a:srgbClr val="535353"/>
      </a:tcTxStyle>
      <a:tcStyle>
        <a:tcBdr>
          <a:left>
            <a:ln w="12700" cap="flat">
              <a:solidFill>
                <a:srgbClr val="535353"/>
              </a:solidFill>
              <a:prstDash val="solid"/>
              <a:round/>
            </a:ln>
          </a:left>
          <a:right>
            <a:ln w="12700" cap="flat">
              <a:solidFill>
                <a:srgbClr val="535353"/>
              </a:solidFill>
              <a:prstDash val="solid"/>
              <a:round/>
            </a:ln>
          </a:right>
          <a:top>
            <a:ln w="50800" cap="flat">
              <a:solidFill>
                <a:srgbClr val="535353"/>
              </a:solidFill>
              <a:prstDash val="solid"/>
              <a:round/>
            </a:ln>
          </a:top>
          <a:bottom>
            <a:ln w="12700" cap="flat">
              <a:solidFill>
                <a:srgbClr val="535353"/>
              </a:solidFill>
              <a:prstDash val="solid"/>
              <a:round/>
            </a:ln>
          </a:bottom>
          <a:insideH>
            <a:ln w="12700" cap="flat">
              <a:solidFill>
                <a:srgbClr val="535353"/>
              </a:solidFill>
              <a:prstDash val="solid"/>
              <a:round/>
            </a:ln>
          </a:insideH>
          <a:insideV>
            <a:ln w="12700" cap="flat">
              <a:solidFill>
                <a:srgbClr val="535353"/>
              </a:solidFill>
              <a:prstDash val="solid"/>
              <a:round/>
            </a:ln>
          </a:insideV>
        </a:tcBdr>
        <a:fill>
          <a:noFill/>
        </a:fill>
      </a:tcStyle>
    </a:lastRow>
    <a:firstRow>
      <a:tcTxStyle b="on" i="off">
        <a:font>
          <a:latin typeface="Gill Sans SemiBold"/>
          <a:ea typeface="Gill Sans SemiBold"/>
          <a:cs typeface="Gill Sans SemiBold"/>
        </a:font>
        <a:srgbClr val="535353"/>
      </a:tcTxStyle>
      <a:tcStyle>
        <a:tcBdr>
          <a:left>
            <a:ln w="12700" cap="flat">
              <a:solidFill>
                <a:srgbClr val="535353"/>
              </a:solidFill>
              <a:prstDash val="solid"/>
              <a:round/>
            </a:ln>
          </a:left>
          <a:right>
            <a:ln w="12700" cap="flat">
              <a:solidFill>
                <a:srgbClr val="535353"/>
              </a:solidFill>
              <a:prstDash val="solid"/>
              <a:round/>
            </a:ln>
          </a:right>
          <a:top>
            <a:ln w="12700" cap="flat">
              <a:solidFill>
                <a:srgbClr val="535353"/>
              </a:solidFill>
              <a:prstDash val="solid"/>
              <a:round/>
            </a:ln>
          </a:top>
          <a:bottom>
            <a:ln w="25400" cap="flat">
              <a:solidFill>
                <a:srgbClr val="535353"/>
              </a:solidFill>
              <a:prstDash val="solid"/>
              <a:round/>
            </a:ln>
          </a:bottom>
          <a:insideH>
            <a:ln w="12700" cap="flat">
              <a:solidFill>
                <a:srgbClr val="535353"/>
              </a:solidFill>
              <a:prstDash val="solid"/>
              <a:round/>
            </a:ln>
          </a:insideH>
          <a:insideV>
            <a:ln w="12700" cap="flat">
              <a:solidFill>
                <a:srgbClr val="535353"/>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showComments="1"/>
</file>

<file path=ppt/_rels/presentation.xml.rels><?xml version="1.0" encoding="UTF-8" standalone="yes"?><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s>

</file>

<file path=ppt/notesMasters/_rels/notesMaster1.xml.rels><?xml version="1.0" encoding="UTF-8" standalone="yes"?><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 name="Shape 116"/>
          <p:cNvSpPr/>
          <p:nvPr>
            <p:ph type="sldImg"/>
          </p:nvPr>
        </p:nvSpPr>
        <p:spPr>
          <a:xfrm>
            <a:off x="1143000" y="685800"/>
            <a:ext cx="4572000" cy="3429000"/>
          </a:xfrm>
          <a:prstGeom prst="rect">
            <a:avLst/>
          </a:prstGeom>
        </p:spPr>
        <p:txBody>
          <a:bodyPr/>
          <a:lstStyle/>
          <a:p>
            <a:pPr/>
          </a:p>
        </p:txBody>
      </p:sp>
      <p:sp>
        <p:nvSpPr>
          <p:cNvPr id="117" name="Shape 117"/>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mn-lt"/>
        <a:ea typeface="+mn-ea"/>
        <a:cs typeface="+mn-cs"/>
        <a:sym typeface="Helvetica Neue"/>
      </a:defRPr>
    </a:lvl1pPr>
    <a:lvl2pPr indent="228600" defTabSz="457200" latinLnBrk="0">
      <a:lnSpc>
        <a:spcPct val="117999"/>
      </a:lnSpc>
      <a:defRPr sz="2200">
        <a:latin typeface="+mn-lt"/>
        <a:ea typeface="+mn-ea"/>
        <a:cs typeface="+mn-cs"/>
        <a:sym typeface="Helvetica Neue"/>
      </a:defRPr>
    </a:lvl2pPr>
    <a:lvl3pPr indent="457200" defTabSz="457200" latinLnBrk="0">
      <a:lnSpc>
        <a:spcPct val="117999"/>
      </a:lnSpc>
      <a:defRPr sz="2200">
        <a:latin typeface="+mn-lt"/>
        <a:ea typeface="+mn-ea"/>
        <a:cs typeface="+mn-cs"/>
        <a:sym typeface="Helvetica Neue"/>
      </a:defRPr>
    </a:lvl3pPr>
    <a:lvl4pPr indent="685800" defTabSz="457200" latinLnBrk="0">
      <a:lnSpc>
        <a:spcPct val="117999"/>
      </a:lnSpc>
      <a:defRPr sz="2200">
        <a:latin typeface="+mn-lt"/>
        <a:ea typeface="+mn-ea"/>
        <a:cs typeface="+mn-cs"/>
        <a:sym typeface="Helvetica Neue"/>
      </a:defRPr>
    </a:lvl4pPr>
    <a:lvl5pPr indent="914400" defTabSz="457200" latinLnBrk="0">
      <a:lnSpc>
        <a:spcPct val="117999"/>
      </a:lnSpc>
      <a:defRPr sz="2200">
        <a:latin typeface="+mn-lt"/>
        <a:ea typeface="+mn-ea"/>
        <a:cs typeface="+mn-cs"/>
        <a:sym typeface="Helvetica Neue"/>
      </a:defRPr>
    </a:lvl5pPr>
    <a:lvl6pPr indent="1143000" defTabSz="457200" latinLnBrk="0">
      <a:lnSpc>
        <a:spcPct val="117999"/>
      </a:lnSpc>
      <a:defRPr sz="2200">
        <a:latin typeface="+mn-lt"/>
        <a:ea typeface="+mn-ea"/>
        <a:cs typeface="+mn-cs"/>
        <a:sym typeface="Helvetica Neue"/>
      </a:defRPr>
    </a:lvl6pPr>
    <a:lvl7pPr indent="1371600" defTabSz="457200" latinLnBrk="0">
      <a:lnSpc>
        <a:spcPct val="117999"/>
      </a:lnSpc>
      <a:defRPr sz="2200">
        <a:latin typeface="+mn-lt"/>
        <a:ea typeface="+mn-ea"/>
        <a:cs typeface="+mn-cs"/>
        <a:sym typeface="Helvetica Neue"/>
      </a:defRPr>
    </a:lvl7pPr>
    <a:lvl8pPr indent="1600200" defTabSz="457200" latinLnBrk="0">
      <a:lnSpc>
        <a:spcPct val="117999"/>
      </a:lnSpc>
      <a:defRPr sz="2200">
        <a:latin typeface="+mn-lt"/>
        <a:ea typeface="+mn-ea"/>
        <a:cs typeface="+mn-cs"/>
        <a:sym typeface="Helvetica Neue"/>
      </a:defRPr>
    </a:lvl8pPr>
    <a:lvl9pPr indent="1828800" defTabSz="457200" latinLnBrk="0">
      <a:lnSpc>
        <a:spcPct val="117999"/>
      </a:lnSpc>
      <a:defRPr sz="2200">
        <a:latin typeface="+mn-lt"/>
        <a:ea typeface="+mn-ea"/>
        <a:cs typeface="+mn-cs"/>
        <a:sym typeface="Helvetica Neue"/>
      </a:defRPr>
    </a:lvl9pPr>
  </p:notesStyle>
</p:notesMaster>
</file>

<file path=ppt/slideLayouts/_rels/slideLayout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showMasterSp="1" showMasterPhAnim="1">
  <p:cSld name="Title &amp; Subtitle">
    <p:spTree>
      <p:nvGrpSpPr>
        <p:cNvPr id="1" name=""/>
        <p:cNvGrpSpPr/>
        <p:nvPr/>
      </p:nvGrpSpPr>
      <p:grpSpPr>
        <a:xfrm>
          <a:off x="0" y="0"/>
          <a:ext cx="0" cy="0"/>
          <a:chOff x="0" y="0"/>
          <a:chExt cx="0" cy="0"/>
        </a:xfrm>
      </p:grpSpPr>
      <p:sp>
        <p:nvSpPr>
          <p:cNvPr id="11" name="Shape 11"/>
          <p:cNvSpPr/>
          <p:nvPr>
            <p:ph type="title"/>
          </p:nvPr>
        </p:nvSpPr>
        <p:spPr>
          <a:xfrm>
            <a:off x="355600" y="2044700"/>
            <a:ext cx="12293600" cy="3238500"/>
          </a:xfrm>
          <a:prstGeom prst="rect">
            <a:avLst/>
          </a:prstGeom>
        </p:spPr>
        <p:txBody>
          <a:bodyPr anchor="b"/>
          <a:lstStyle/>
          <a:p>
            <a:pPr/>
            <a:r>
              <a:t>Title Text</a:t>
            </a:r>
          </a:p>
        </p:txBody>
      </p:sp>
      <p:sp>
        <p:nvSpPr>
          <p:cNvPr id="12" name="Shape 12"/>
          <p:cNvSpPr/>
          <p:nvPr>
            <p:ph type="body" sz="quarter" idx="1"/>
          </p:nvPr>
        </p:nvSpPr>
        <p:spPr>
          <a:xfrm>
            <a:off x="355600" y="5270500"/>
            <a:ext cx="12293600" cy="1295400"/>
          </a:xfrm>
          <a:prstGeom prst="rect">
            <a:avLst/>
          </a:prstGeom>
        </p:spPr>
        <p:txBody>
          <a:bodyPr anchor="t"/>
          <a:lstStyle>
            <a:lvl1pPr marL="0" indent="0" algn="ctr">
              <a:lnSpc>
                <a:spcPct val="100000"/>
              </a:lnSpc>
              <a:spcBef>
                <a:spcPts val="0"/>
              </a:spcBef>
              <a:buSzTx/>
              <a:buNone/>
              <a:defRPr sz="3800"/>
            </a:lvl1pPr>
            <a:lvl2pPr marL="0" indent="0" algn="ctr">
              <a:lnSpc>
                <a:spcPct val="100000"/>
              </a:lnSpc>
              <a:spcBef>
                <a:spcPts val="0"/>
              </a:spcBef>
              <a:buSzTx/>
              <a:buNone/>
              <a:defRPr sz="3800"/>
            </a:lvl2pPr>
            <a:lvl3pPr marL="0" indent="0" algn="ctr">
              <a:lnSpc>
                <a:spcPct val="100000"/>
              </a:lnSpc>
              <a:spcBef>
                <a:spcPts val="0"/>
              </a:spcBef>
              <a:buSzTx/>
              <a:buNone/>
              <a:defRPr sz="3800"/>
            </a:lvl3pPr>
            <a:lvl4pPr marL="0" indent="0" algn="ctr">
              <a:lnSpc>
                <a:spcPct val="100000"/>
              </a:lnSpc>
              <a:spcBef>
                <a:spcPts val="0"/>
              </a:spcBef>
              <a:buSzTx/>
              <a:buNone/>
              <a:defRPr sz="3800"/>
            </a:lvl4pPr>
            <a:lvl5pPr marL="0" indent="0" algn="ctr">
              <a:lnSpc>
                <a:spcPct val="100000"/>
              </a:lnSpc>
              <a:spcBef>
                <a:spcPts val="0"/>
              </a:spcBef>
              <a:buSzTx/>
              <a:buNone/>
              <a:defRPr sz="3800"/>
            </a:lvl5pPr>
          </a:lstStyle>
          <a:p>
            <a:pPr/>
            <a:r>
              <a:t>Body Level One</a:t>
            </a:r>
          </a:p>
          <a:p>
            <a:pPr lvl="1"/>
            <a:r>
              <a:t>Body Level Two</a:t>
            </a:r>
          </a:p>
          <a:p>
            <a:pPr lvl="2"/>
            <a:r>
              <a:t>Body Level Three</a:t>
            </a:r>
          </a:p>
          <a:p>
            <a:pPr lvl="3"/>
            <a:r>
              <a:t>Body Level Four</a:t>
            </a:r>
          </a:p>
          <a:p>
            <a:pPr lvl="4"/>
            <a:r>
              <a:t>Body Level Five</a:t>
            </a:r>
          </a:p>
        </p:txBody>
      </p:sp>
      <p:sp>
        <p:nvSpPr>
          <p:cNvPr id="13" name="Shape 13"/>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0.xml><?xml version="1.0" encoding="utf-8"?>
<p:sldLayout xmlns:a="http://schemas.openxmlformats.org/drawingml/2006/main" xmlns:r="http://schemas.openxmlformats.org/officeDocument/2006/relationships" xmlns:p="http://schemas.openxmlformats.org/presentationml/2006/main" type="tx" showMasterSp="1" showMasterPhAnim="1">
  <p:cSld name="Quote">
    <p:spTree>
      <p:nvGrpSpPr>
        <p:cNvPr id="1" name=""/>
        <p:cNvGrpSpPr/>
        <p:nvPr/>
      </p:nvGrpSpPr>
      <p:grpSpPr>
        <a:xfrm>
          <a:off x="0" y="0"/>
          <a:ext cx="0" cy="0"/>
          <a:chOff x="0" y="0"/>
          <a:chExt cx="0" cy="0"/>
        </a:xfrm>
      </p:grpSpPr>
      <p:sp>
        <p:nvSpPr>
          <p:cNvPr id="93" name="Shape 93"/>
          <p:cNvSpPr/>
          <p:nvPr>
            <p:ph type="body" sz="quarter" idx="1"/>
          </p:nvPr>
        </p:nvSpPr>
        <p:spPr>
          <a:xfrm>
            <a:off x="1270000" y="5689600"/>
            <a:ext cx="10464800" cy="508000"/>
          </a:xfrm>
          <a:prstGeom prst="rect">
            <a:avLst/>
          </a:prstGeom>
        </p:spPr>
        <p:txBody>
          <a:bodyPr anchor="t"/>
          <a:lstStyle>
            <a:lvl1pPr marL="0" indent="0" algn="ctr">
              <a:lnSpc>
                <a:spcPct val="100000"/>
              </a:lnSpc>
              <a:spcBef>
                <a:spcPts val="0"/>
              </a:spcBef>
              <a:buSzTx/>
              <a:buNone/>
              <a:defRPr sz="2800"/>
            </a:lvl1pPr>
          </a:lstStyle>
          <a:p>
            <a:pPr/>
            <a:r>
              <a:t>–Johnny Appleseed</a:t>
            </a:r>
          </a:p>
        </p:txBody>
      </p:sp>
      <p:sp>
        <p:nvSpPr>
          <p:cNvPr id="94" name="Shape 94"/>
          <p:cNvSpPr/>
          <p:nvPr>
            <p:ph type="body" sz="quarter" idx="13"/>
          </p:nvPr>
        </p:nvSpPr>
        <p:spPr>
          <a:xfrm>
            <a:off x="1270000" y="4152900"/>
            <a:ext cx="10464800" cy="647700"/>
          </a:xfrm>
          <a:prstGeom prst="rect">
            <a:avLst/>
          </a:prstGeom>
        </p:spPr>
        <p:txBody>
          <a:bodyPr/>
          <a:lstStyle/>
          <a:p>
            <a:pPr marL="0" indent="0" algn="ctr">
              <a:lnSpc>
                <a:spcPct val="100000"/>
              </a:lnSpc>
              <a:spcBef>
                <a:spcPts val="0"/>
              </a:spcBef>
              <a:buSzTx/>
              <a:buNone/>
              <a:defRPr sz="3800"/>
            </a:pPr>
          </a:p>
        </p:txBody>
      </p:sp>
      <p:sp>
        <p:nvSpPr>
          <p:cNvPr id="95" name="Shape 95"/>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1.xml><?xml version="1.0" encoding="utf-8"?>
<p:sldLayout xmlns:a="http://schemas.openxmlformats.org/drawingml/2006/main" xmlns:r="http://schemas.openxmlformats.org/officeDocument/2006/relationships" xmlns:p="http://schemas.openxmlformats.org/presentationml/2006/main" type="tx" showMasterSp="1" showMasterPhAnim="1">
  <p:cSld name="Photo">
    <p:spTree>
      <p:nvGrpSpPr>
        <p:cNvPr id="1" name=""/>
        <p:cNvGrpSpPr/>
        <p:nvPr/>
      </p:nvGrpSpPr>
      <p:grpSpPr>
        <a:xfrm>
          <a:off x="0" y="0"/>
          <a:ext cx="0" cy="0"/>
          <a:chOff x="0" y="0"/>
          <a:chExt cx="0" cy="0"/>
        </a:xfrm>
      </p:grpSpPr>
      <p:sp>
        <p:nvSpPr>
          <p:cNvPr id="102" name="Shape 102"/>
          <p:cNvSpPr/>
          <p:nvPr>
            <p:ph type="pic" idx="13"/>
          </p:nvPr>
        </p:nvSpPr>
        <p:spPr>
          <a:xfrm>
            <a:off x="0" y="0"/>
            <a:ext cx="13004800" cy="9753600"/>
          </a:xfrm>
          <a:prstGeom prst="rect">
            <a:avLst/>
          </a:prstGeom>
        </p:spPr>
        <p:txBody>
          <a:bodyPr lIns="91439" tIns="45719" rIns="91439" bIns="45719" anchor="t">
            <a:noAutofit/>
          </a:bodyPr>
          <a:lstStyle/>
          <a:p>
            <a:pPr/>
          </a:p>
        </p:txBody>
      </p:sp>
      <p:sp>
        <p:nvSpPr>
          <p:cNvPr id="103" name="Shape 103"/>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2.xml><?xml version="1.0" encoding="utf-8"?>
<p:sldLayout xmlns:a="http://schemas.openxmlformats.org/drawingml/2006/main" xmlns:r="http://schemas.openxmlformats.org/officeDocument/2006/relationships" xmlns:p="http://schemas.openxmlformats.org/presentationml/2006/main" type="tx" showMasterSp="1" showMasterPhAnim="1">
  <p:cSld name="Blank">
    <p:spTree>
      <p:nvGrpSpPr>
        <p:cNvPr id="1" name=""/>
        <p:cNvGrpSpPr/>
        <p:nvPr/>
      </p:nvGrpSpPr>
      <p:grpSpPr>
        <a:xfrm>
          <a:off x="0" y="0"/>
          <a:ext cx="0" cy="0"/>
          <a:chOff x="0" y="0"/>
          <a:chExt cx="0" cy="0"/>
        </a:xfrm>
      </p:grpSpPr>
      <p:sp>
        <p:nvSpPr>
          <p:cNvPr id="110" name="Shape 110"/>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type="tx" showMasterSp="1" showMasterPhAnim="1">
  <p:cSld name="Photo - Horizontal">
    <p:spTree>
      <p:nvGrpSpPr>
        <p:cNvPr id="1" name=""/>
        <p:cNvGrpSpPr/>
        <p:nvPr/>
      </p:nvGrpSpPr>
      <p:grpSpPr>
        <a:xfrm>
          <a:off x="0" y="0"/>
          <a:ext cx="0" cy="0"/>
          <a:chOff x="0" y="0"/>
          <a:chExt cx="0" cy="0"/>
        </a:xfrm>
      </p:grpSpPr>
      <p:sp>
        <p:nvSpPr>
          <p:cNvPr id="20" name="Shape 20"/>
          <p:cNvSpPr/>
          <p:nvPr>
            <p:ph type="pic" idx="13"/>
          </p:nvPr>
        </p:nvSpPr>
        <p:spPr>
          <a:xfrm>
            <a:off x="1346200" y="520700"/>
            <a:ext cx="10388600" cy="5860237"/>
          </a:xfrm>
          <a:prstGeom prst="rect">
            <a:avLst/>
          </a:prstGeom>
        </p:spPr>
        <p:txBody>
          <a:bodyPr lIns="91439" tIns="45719" rIns="91439" bIns="45719" anchor="t">
            <a:noAutofit/>
          </a:bodyPr>
          <a:lstStyle/>
          <a:p>
            <a:pPr/>
          </a:p>
        </p:txBody>
      </p:sp>
      <p:sp>
        <p:nvSpPr>
          <p:cNvPr id="21" name="Shape 21"/>
          <p:cNvSpPr/>
          <p:nvPr>
            <p:ph type="title"/>
          </p:nvPr>
        </p:nvSpPr>
        <p:spPr>
          <a:xfrm>
            <a:off x="1270000" y="6908800"/>
            <a:ext cx="10464800" cy="1282700"/>
          </a:xfrm>
          <a:prstGeom prst="rect">
            <a:avLst/>
          </a:prstGeom>
        </p:spPr>
        <p:txBody>
          <a:bodyPr/>
          <a:lstStyle/>
          <a:p>
            <a:pPr/>
            <a:r>
              <a:t>Title Text</a:t>
            </a:r>
          </a:p>
        </p:txBody>
      </p:sp>
      <p:sp>
        <p:nvSpPr>
          <p:cNvPr id="22" name="Shape 22"/>
          <p:cNvSpPr/>
          <p:nvPr>
            <p:ph type="body" sz="quarter" idx="1"/>
          </p:nvPr>
        </p:nvSpPr>
        <p:spPr>
          <a:xfrm>
            <a:off x="1270000" y="8191500"/>
            <a:ext cx="10464800" cy="1130300"/>
          </a:xfrm>
          <a:prstGeom prst="rect">
            <a:avLst/>
          </a:prstGeom>
        </p:spPr>
        <p:txBody>
          <a:bodyPr anchor="t"/>
          <a:lstStyle>
            <a:lvl1pPr marL="0" indent="0" algn="ctr">
              <a:lnSpc>
                <a:spcPct val="100000"/>
              </a:lnSpc>
              <a:spcBef>
                <a:spcPts val="0"/>
              </a:spcBef>
              <a:buSzTx/>
              <a:buNone/>
              <a:defRPr sz="3800"/>
            </a:lvl1pPr>
            <a:lvl2pPr marL="0" indent="0" algn="ctr">
              <a:lnSpc>
                <a:spcPct val="100000"/>
              </a:lnSpc>
              <a:spcBef>
                <a:spcPts val="0"/>
              </a:spcBef>
              <a:buSzTx/>
              <a:buNone/>
              <a:defRPr sz="3800"/>
            </a:lvl2pPr>
            <a:lvl3pPr marL="0" indent="0" algn="ctr">
              <a:lnSpc>
                <a:spcPct val="100000"/>
              </a:lnSpc>
              <a:spcBef>
                <a:spcPts val="0"/>
              </a:spcBef>
              <a:buSzTx/>
              <a:buNone/>
              <a:defRPr sz="3800"/>
            </a:lvl3pPr>
            <a:lvl4pPr marL="0" indent="0" algn="ctr">
              <a:lnSpc>
                <a:spcPct val="100000"/>
              </a:lnSpc>
              <a:spcBef>
                <a:spcPts val="0"/>
              </a:spcBef>
              <a:buSzTx/>
              <a:buNone/>
              <a:defRPr sz="3800"/>
            </a:lvl4pPr>
            <a:lvl5pPr marL="0" indent="0" algn="ctr">
              <a:lnSpc>
                <a:spcPct val="100000"/>
              </a:lnSpc>
              <a:spcBef>
                <a:spcPts val="0"/>
              </a:spcBef>
              <a:buSzTx/>
              <a:buNone/>
              <a:defRPr sz="3800"/>
            </a:lvl5pPr>
          </a:lstStyle>
          <a:p>
            <a:pPr/>
            <a:r>
              <a:t>Body Level One</a:t>
            </a:r>
          </a:p>
          <a:p>
            <a:pPr lvl="1"/>
            <a:r>
              <a:t>Body Level Two</a:t>
            </a:r>
          </a:p>
          <a:p>
            <a:pPr lvl="2"/>
            <a:r>
              <a:t>Body Level Three</a:t>
            </a:r>
          </a:p>
          <a:p>
            <a:pPr lvl="3"/>
            <a:r>
              <a:t>Body Level Four</a:t>
            </a:r>
          </a:p>
          <a:p>
            <a:pPr lvl="4"/>
            <a:r>
              <a:t>Body Level Five</a:t>
            </a:r>
          </a:p>
        </p:txBody>
      </p:sp>
      <p:sp>
        <p:nvSpPr>
          <p:cNvPr id="23" name="Shape 23"/>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type="tx" showMasterSp="1" showMasterPhAnim="1">
  <p:cSld name="Title - Center">
    <p:spTree>
      <p:nvGrpSpPr>
        <p:cNvPr id="1" name=""/>
        <p:cNvGrpSpPr/>
        <p:nvPr/>
      </p:nvGrpSpPr>
      <p:grpSpPr>
        <a:xfrm>
          <a:off x="0" y="0"/>
          <a:ext cx="0" cy="0"/>
          <a:chOff x="0" y="0"/>
          <a:chExt cx="0" cy="0"/>
        </a:xfrm>
      </p:grpSpPr>
      <p:sp>
        <p:nvSpPr>
          <p:cNvPr id="30" name="Shape 30"/>
          <p:cNvSpPr/>
          <p:nvPr>
            <p:ph type="title"/>
          </p:nvPr>
        </p:nvSpPr>
        <p:spPr>
          <a:xfrm>
            <a:off x="355600" y="3251200"/>
            <a:ext cx="12293600" cy="3238500"/>
          </a:xfrm>
          <a:prstGeom prst="rect">
            <a:avLst/>
          </a:prstGeom>
        </p:spPr>
        <p:txBody>
          <a:bodyPr/>
          <a:lstStyle/>
          <a:p>
            <a:pPr/>
            <a:r>
              <a:t>Title Text</a:t>
            </a:r>
          </a:p>
        </p:txBody>
      </p:sp>
      <p:sp>
        <p:nvSpPr>
          <p:cNvPr id="31" name="Shape 31"/>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type="tx" showMasterSp="1" showMasterPhAnim="1">
  <p:cSld name="Photo - Vertical">
    <p:spTree>
      <p:nvGrpSpPr>
        <p:cNvPr id="1" name=""/>
        <p:cNvGrpSpPr/>
        <p:nvPr/>
      </p:nvGrpSpPr>
      <p:grpSpPr>
        <a:xfrm>
          <a:off x="0" y="0"/>
          <a:ext cx="0" cy="0"/>
          <a:chOff x="0" y="0"/>
          <a:chExt cx="0" cy="0"/>
        </a:xfrm>
      </p:grpSpPr>
      <p:sp>
        <p:nvSpPr>
          <p:cNvPr id="38" name="Shape 38"/>
          <p:cNvSpPr/>
          <p:nvPr>
            <p:ph type="pic" sz="half" idx="13"/>
          </p:nvPr>
        </p:nvSpPr>
        <p:spPr>
          <a:xfrm>
            <a:off x="6705600" y="609600"/>
            <a:ext cx="5359400" cy="7759700"/>
          </a:xfrm>
          <a:prstGeom prst="rect">
            <a:avLst/>
          </a:prstGeom>
        </p:spPr>
        <p:txBody>
          <a:bodyPr lIns="91439" tIns="45719" rIns="91439" bIns="45719" anchor="t">
            <a:noAutofit/>
          </a:bodyPr>
          <a:lstStyle/>
          <a:p>
            <a:pPr/>
          </a:p>
        </p:txBody>
      </p:sp>
      <p:sp>
        <p:nvSpPr>
          <p:cNvPr id="39" name="Shape 39"/>
          <p:cNvSpPr/>
          <p:nvPr>
            <p:ph type="title"/>
          </p:nvPr>
        </p:nvSpPr>
        <p:spPr>
          <a:xfrm>
            <a:off x="355600" y="1016000"/>
            <a:ext cx="5892800" cy="3886200"/>
          </a:xfrm>
          <a:prstGeom prst="rect">
            <a:avLst/>
          </a:prstGeom>
        </p:spPr>
        <p:txBody>
          <a:bodyPr anchor="b"/>
          <a:lstStyle/>
          <a:p>
            <a:pPr/>
            <a:r>
              <a:t>Title Text</a:t>
            </a:r>
          </a:p>
        </p:txBody>
      </p:sp>
      <p:sp>
        <p:nvSpPr>
          <p:cNvPr id="40" name="Shape 40"/>
          <p:cNvSpPr/>
          <p:nvPr>
            <p:ph type="body" sz="quarter" idx="1"/>
          </p:nvPr>
        </p:nvSpPr>
        <p:spPr>
          <a:xfrm>
            <a:off x="355600" y="4889500"/>
            <a:ext cx="5892800" cy="3886200"/>
          </a:xfrm>
          <a:prstGeom prst="rect">
            <a:avLst/>
          </a:prstGeom>
        </p:spPr>
        <p:txBody>
          <a:bodyPr anchor="t"/>
          <a:lstStyle>
            <a:lvl1pPr marL="0" indent="0" algn="ctr">
              <a:lnSpc>
                <a:spcPct val="100000"/>
              </a:lnSpc>
              <a:spcBef>
                <a:spcPts val="0"/>
              </a:spcBef>
              <a:buSzTx/>
              <a:buNone/>
              <a:defRPr sz="3800"/>
            </a:lvl1pPr>
            <a:lvl2pPr marL="0" indent="0" algn="ctr">
              <a:lnSpc>
                <a:spcPct val="100000"/>
              </a:lnSpc>
              <a:spcBef>
                <a:spcPts val="0"/>
              </a:spcBef>
              <a:buSzTx/>
              <a:buNone/>
              <a:defRPr sz="3800"/>
            </a:lvl2pPr>
            <a:lvl3pPr marL="0" indent="0" algn="ctr">
              <a:lnSpc>
                <a:spcPct val="100000"/>
              </a:lnSpc>
              <a:spcBef>
                <a:spcPts val="0"/>
              </a:spcBef>
              <a:buSzTx/>
              <a:buNone/>
              <a:defRPr sz="3800"/>
            </a:lvl3pPr>
            <a:lvl4pPr marL="0" indent="0" algn="ctr">
              <a:lnSpc>
                <a:spcPct val="100000"/>
              </a:lnSpc>
              <a:spcBef>
                <a:spcPts val="0"/>
              </a:spcBef>
              <a:buSzTx/>
              <a:buNone/>
              <a:defRPr sz="3800"/>
            </a:lvl4pPr>
            <a:lvl5pPr marL="0" indent="0" algn="ctr">
              <a:lnSpc>
                <a:spcPct val="100000"/>
              </a:lnSpc>
              <a:spcBef>
                <a:spcPts val="0"/>
              </a:spcBef>
              <a:buSzTx/>
              <a:buNone/>
              <a:defRPr sz="3800"/>
            </a:lvl5pPr>
          </a:lstStyle>
          <a:p>
            <a:pPr/>
            <a:r>
              <a:t>Body Level One</a:t>
            </a:r>
          </a:p>
          <a:p>
            <a:pPr lvl="1"/>
            <a:r>
              <a:t>Body Level Two</a:t>
            </a:r>
          </a:p>
          <a:p>
            <a:pPr lvl="2"/>
            <a:r>
              <a:t>Body Level Three</a:t>
            </a:r>
          </a:p>
          <a:p>
            <a:pPr lvl="3"/>
            <a:r>
              <a:t>Body Level Four</a:t>
            </a:r>
          </a:p>
          <a:p>
            <a:pPr lvl="4"/>
            <a:r>
              <a:t>Body Level Five</a:t>
            </a:r>
          </a:p>
        </p:txBody>
      </p:sp>
      <p:sp>
        <p:nvSpPr>
          <p:cNvPr id="41" name="Shape 41"/>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type="tx" showMasterSp="1" showMasterPhAnim="1">
  <p:cSld name="Title - Top">
    <p:spTree>
      <p:nvGrpSpPr>
        <p:cNvPr id="1" name=""/>
        <p:cNvGrpSpPr/>
        <p:nvPr/>
      </p:nvGrpSpPr>
      <p:grpSpPr>
        <a:xfrm>
          <a:off x="0" y="0"/>
          <a:ext cx="0" cy="0"/>
          <a:chOff x="0" y="0"/>
          <a:chExt cx="0" cy="0"/>
        </a:xfrm>
      </p:grpSpPr>
      <p:sp>
        <p:nvSpPr>
          <p:cNvPr id="48" name="Shape 48"/>
          <p:cNvSpPr/>
          <p:nvPr>
            <p:ph type="title"/>
          </p:nvPr>
        </p:nvSpPr>
        <p:spPr>
          <a:prstGeom prst="rect">
            <a:avLst/>
          </a:prstGeom>
        </p:spPr>
        <p:txBody>
          <a:bodyPr/>
          <a:lstStyle/>
          <a:p>
            <a:pPr/>
            <a:r>
              <a:t>Title Text</a:t>
            </a:r>
          </a:p>
        </p:txBody>
      </p:sp>
      <p:sp>
        <p:nvSpPr>
          <p:cNvPr id="49" name="Shape 49"/>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type="tx" showMasterSp="1" showMasterPhAnim="1">
  <p:cSld name="Title &amp; Bullets">
    <p:spTree>
      <p:nvGrpSpPr>
        <p:cNvPr id="1" name=""/>
        <p:cNvGrpSpPr/>
        <p:nvPr/>
      </p:nvGrpSpPr>
      <p:grpSpPr>
        <a:xfrm>
          <a:off x="0" y="0"/>
          <a:ext cx="0" cy="0"/>
          <a:chOff x="0" y="0"/>
          <a:chExt cx="0" cy="0"/>
        </a:xfrm>
      </p:grpSpPr>
      <p:sp>
        <p:nvSpPr>
          <p:cNvPr id="56" name="Shape 56"/>
          <p:cNvSpPr/>
          <p:nvPr>
            <p:ph type="title"/>
          </p:nvPr>
        </p:nvSpPr>
        <p:spPr>
          <a:prstGeom prst="rect">
            <a:avLst/>
          </a:prstGeom>
        </p:spPr>
        <p:txBody>
          <a:bodyPr/>
          <a:lstStyle/>
          <a:p>
            <a:pPr/>
            <a:r>
              <a:t>Title Text</a:t>
            </a:r>
          </a:p>
        </p:txBody>
      </p:sp>
      <p:sp>
        <p:nvSpPr>
          <p:cNvPr id="57" name="Shape 57"/>
          <p:cNvSpPr/>
          <p:nvPr>
            <p:ph type="body" idx="1"/>
          </p:nvPr>
        </p:nvSpPr>
        <p:spPr>
          <a:prstGeom prst="rect">
            <a:avLst/>
          </a:prstGeom>
        </p:spPr>
        <p:txBody>
          <a:bodyPr/>
          <a:lstStyle/>
          <a:p>
            <a:pPr/>
            <a:r>
              <a:t>Body Level One</a:t>
            </a:r>
          </a:p>
          <a:p>
            <a:pPr lvl="1"/>
            <a:r>
              <a:t>Body Level Two</a:t>
            </a:r>
          </a:p>
          <a:p>
            <a:pPr lvl="2"/>
            <a:r>
              <a:t>Body Level Three</a:t>
            </a:r>
          </a:p>
          <a:p>
            <a:pPr lvl="3"/>
            <a:r>
              <a:t>Body Level Four</a:t>
            </a:r>
          </a:p>
          <a:p>
            <a:pPr lvl="4"/>
            <a:r>
              <a:t>Body Level Five</a:t>
            </a:r>
          </a:p>
        </p:txBody>
      </p:sp>
      <p:sp>
        <p:nvSpPr>
          <p:cNvPr id="58" name="Shape 58"/>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type="tx" showMasterSp="1" showMasterPhAnim="1">
  <p:cSld name="Title, Bullets &amp; Photo">
    <p:spTree>
      <p:nvGrpSpPr>
        <p:cNvPr id="1" name=""/>
        <p:cNvGrpSpPr/>
        <p:nvPr/>
      </p:nvGrpSpPr>
      <p:grpSpPr>
        <a:xfrm>
          <a:off x="0" y="0"/>
          <a:ext cx="0" cy="0"/>
          <a:chOff x="0" y="0"/>
          <a:chExt cx="0" cy="0"/>
        </a:xfrm>
      </p:grpSpPr>
      <p:sp>
        <p:nvSpPr>
          <p:cNvPr id="65" name="Shape 65"/>
          <p:cNvSpPr/>
          <p:nvPr>
            <p:ph type="pic" sz="half" idx="13"/>
          </p:nvPr>
        </p:nvSpPr>
        <p:spPr>
          <a:xfrm>
            <a:off x="6870700" y="2781300"/>
            <a:ext cx="5283200" cy="6184900"/>
          </a:xfrm>
          <a:prstGeom prst="rect">
            <a:avLst/>
          </a:prstGeom>
        </p:spPr>
        <p:txBody>
          <a:bodyPr lIns="91439" tIns="45719" rIns="91439" bIns="45719" anchor="t">
            <a:noAutofit/>
          </a:bodyPr>
          <a:lstStyle/>
          <a:p>
            <a:pPr/>
          </a:p>
        </p:txBody>
      </p:sp>
      <p:sp>
        <p:nvSpPr>
          <p:cNvPr id="66" name="Shape 66"/>
          <p:cNvSpPr/>
          <p:nvPr>
            <p:ph type="title"/>
          </p:nvPr>
        </p:nvSpPr>
        <p:spPr>
          <a:prstGeom prst="rect">
            <a:avLst/>
          </a:prstGeom>
        </p:spPr>
        <p:txBody>
          <a:bodyPr/>
          <a:lstStyle/>
          <a:p>
            <a:pPr/>
            <a:r>
              <a:t>Title Text</a:t>
            </a:r>
          </a:p>
        </p:txBody>
      </p:sp>
      <p:sp>
        <p:nvSpPr>
          <p:cNvPr id="67" name="Shape 67"/>
          <p:cNvSpPr/>
          <p:nvPr>
            <p:ph type="body" sz="half" idx="1"/>
          </p:nvPr>
        </p:nvSpPr>
        <p:spPr>
          <a:xfrm>
            <a:off x="355600" y="2730500"/>
            <a:ext cx="5892800" cy="6299200"/>
          </a:xfrm>
          <a:prstGeom prst="rect">
            <a:avLst/>
          </a:prstGeom>
        </p:spPr>
        <p:txBody>
          <a:bodyPr/>
          <a:lstStyle>
            <a:lvl1pPr marL="431800" indent="-431800">
              <a:lnSpc>
                <a:spcPct val="100000"/>
              </a:lnSpc>
              <a:spcBef>
                <a:spcPts val="3800"/>
              </a:spcBef>
              <a:defRPr sz="3800"/>
            </a:lvl1pPr>
            <a:lvl2pPr marL="863600" indent="-431800">
              <a:lnSpc>
                <a:spcPct val="100000"/>
              </a:lnSpc>
              <a:spcBef>
                <a:spcPts val="3800"/>
              </a:spcBef>
              <a:defRPr sz="3800"/>
            </a:lvl2pPr>
            <a:lvl3pPr marL="1295400" indent="-431800">
              <a:lnSpc>
                <a:spcPct val="100000"/>
              </a:lnSpc>
              <a:spcBef>
                <a:spcPts val="3800"/>
              </a:spcBef>
              <a:defRPr sz="3800"/>
            </a:lvl3pPr>
            <a:lvl4pPr marL="1727200" indent="-431800">
              <a:lnSpc>
                <a:spcPct val="100000"/>
              </a:lnSpc>
              <a:spcBef>
                <a:spcPts val="3800"/>
              </a:spcBef>
              <a:defRPr sz="3800"/>
            </a:lvl4pPr>
            <a:lvl5pPr marL="2159000" indent="-431800">
              <a:lnSpc>
                <a:spcPct val="100000"/>
              </a:lnSpc>
              <a:spcBef>
                <a:spcPts val="3800"/>
              </a:spcBef>
              <a:defRPr sz="3800"/>
            </a:lvl5pPr>
          </a:lstStyle>
          <a:p>
            <a:pPr/>
            <a:r>
              <a:t>Body Level One</a:t>
            </a:r>
          </a:p>
          <a:p>
            <a:pPr lvl="1"/>
            <a:r>
              <a:t>Body Level Two</a:t>
            </a:r>
          </a:p>
          <a:p>
            <a:pPr lvl="2"/>
            <a:r>
              <a:t>Body Level Three</a:t>
            </a:r>
          </a:p>
          <a:p>
            <a:pPr lvl="3"/>
            <a:r>
              <a:t>Body Level Four</a:t>
            </a:r>
          </a:p>
          <a:p>
            <a:pPr lvl="4"/>
            <a:r>
              <a:t>Body Level Five</a:t>
            </a:r>
          </a:p>
        </p:txBody>
      </p:sp>
      <p:sp>
        <p:nvSpPr>
          <p:cNvPr id="68" name="Shape 68"/>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type="tx" showMasterSp="1" showMasterPhAnim="1">
  <p:cSld name="Bullets">
    <p:spTree>
      <p:nvGrpSpPr>
        <p:cNvPr id="1" name=""/>
        <p:cNvGrpSpPr/>
        <p:nvPr/>
      </p:nvGrpSpPr>
      <p:grpSpPr>
        <a:xfrm>
          <a:off x="0" y="0"/>
          <a:ext cx="0" cy="0"/>
          <a:chOff x="0" y="0"/>
          <a:chExt cx="0" cy="0"/>
        </a:xfrm>
      </p:grpSpPr>
      <p:sp>
        <p:nvSpPr>
          <p:cNvPr id="75" name="Shape 75"/>
          <p:cNvSpPr/>
          <p:nvPr>
            <p:ph type="body" idx="1"/>
          </p:nvPr>
        </p:nvSpPr>
        <p:spPr>
          <a:xfrm>
            <a:off x="762000" y="762000"/>
            <a:ext cx="11468100" cy="8216900"/>
          </a:xfrm>
          <a:prstGeom prst="rect">
            <a:avLst/>
          </a:prstGeom>
        </p:spPr>
        <p:txBody>
          <a:bodyPr/>
          <a:lstStyle/>
          <a:p>
            <a:pPr/>
            <a:r>
              <a:t>Body Level One</a:t>
            </a:r>
          </a:p>
          <a:p>
            <a:pPr lvl="1"/>
            <a:r>
              <a:t>Body Level Two</a:t>
            </a:r>
          </a:p>
          <a:p>
            <a:pPr lvl="2"/>
            <a:r>
              <a:t>Body Level Three</a:t>
            </a:r>
          </a:p>
          <a:p>
            <a:pPr lvl="3"/>
            <a:r>
              <a:t>Body Level Four</a:t>
            </a:r>
          </a:p>
          <a:p>
            <a:pPr lvl="4"/>
            <a:r>
              <a:t>Body Level Five</a:t>
            </a:r>
          </a:p>
        </p:txBody>
      </p:sp>
      <p:sp>
        <p:nvSpPr>
          <p:cNvPr id="76" name="Shape 76"/>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xml><?xml version="1.0" encoding="utf-8"?>
<p:sldLayout xmlns:a="http://schemas.openxmlformats.org/drawingml/2006/main" xmlns:r="http://schemas.openxmlformats.org/officeDocument/2006/relationships" xmlns:p="http://schemas.openxmlformats.org/presentationml/2006/main" type="tx" showMasterSp="1" showMasterPhAnim="1">
  <p:cSld name="Photo - 3 Up">
    <p:spTree>
      <p:nvGrpSpPr>
        <p:cNvPr id="1" name=""/>
        <p:cNvGrpSpPr/>
        <p:nvPr/>
      </p:nvGrpSpPr>
      <p:grpSpPr>
        <a:xfrm>
          <a:off x="0" y="0"/>
          <a:ext cx="0" cy="0"/>
          <a:chOff x="0" y="0"/>
          <a:chExt cx="0" cy="0"/>
        </a:xfrm>
      </p:grpSpPr>
      <p:sp>
        <p:nvSpPr>
          <p:cNvPr id="83" name="Shape 83"/>
          <p:cNvSpPr/>
          <p:nvPr>
            <p:ph type="pic" sz="quarter" idx="13"/>
          </p:nvPr>
        </p:nvSpPr>
        <p:spPr>
          <a:xfrm>
            <a:off x="6654800" y="5029200"/>
            <a:ext cx="5803900" cy="4216400"/>
          </a:xfrm>
          <a:prstGeom prst="rect">
            <a:avLst/>
          </a:prstGeom>
        </p:spPr>
        <p:txBody>
          <a:bodyPr lIns="91439" tIns="45719" rIns="91439" bIns="45719" anchor="t">
            <a:noAutofit/>
          </a:bodyPr>
          <a:lstStyle/>
          <a:p>
            <a:pPr/>
          </a:p>
        </p:txBody>
      </p:sp>
      <p:sp>
        <p:nvSpPr>
          <p:cNvPr id="84" name="Shape 84"/>
          <p:cNvSpPr/>
          <p:nvPr>
            <p:ph type="pic" sz="quarter" idx="14"/>
          </p:nvPr>
        </p:nvSpPr>
        <p:spPr>
          <a:xfrm>
            <a:off x="6664613" y="508000"/>
            <a:ext cx="5803902" cy="4216400"/>
          </a:xfrm>
          <a:prstGeom prst="rect">
            <a:avLst/>
          </a:prstGeom>
        </p:spPr>
        <p:txBody>
          <a:bodyPr lIns="91439" tIns="45719" rIns="91439" bIns="45719" anchor="t">
            <a:noAutofit/>
          </a:bodyPr>
          <a:lstStyle/>
          <a:p>
            <a:pPr/>
          </a:p>
        </p:txBody>
      </p:sp>
      <p:sp>
        <p:nvSpPr>
          <p:cNvPr id="85" name="Shape 85"/>
          <p:cNvSpPr/>
          <p:nvPr>
            <p:ph type="pic" idx="15"/>
          </p:nvPr>
        </p:nvSpPr>
        <p:spPr>
          <a:xfrm>
            <a:off x="533400" y="508000"/>
            <a:ext cx="5808232" cy="8737600"/>
          </a:xfrm>
          <a:prstGeom prst="rect">
            <a:avLst/>
          </a:prstGeom>
        </p:spPr>
        <p:txBody>
          <a:bodyPr lIns="91439" tIns="45719" rIns="91439" bIns="45719" anchor="t">
            <a:noAutofit/>
          </a:bodyPr>
          <a:lstStyle/>
          <a:p>
            <a:pPr/>
          </a:p>
        </p:txBody>
      </p:sp>
      <p:sp>
        <p:nvSpPr>
          <p:cNvPr id="86" name="Shape 86"/>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standalone="yes"?><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jpeg"/><Relationship Id="rId3" Type="http://schemas.openxmlformats.org/officeDocument/2006/relationships/slideLayout" Target="../slideLayouts/slideLayout1.xml"/><Relationship Id="rId4" Type="http://schemas.openxmlformats.org/officeDocument/2006/relationships/slideLayout" Target="../slideLayouts/slideLayout2.xml"/><Relationship Id="rId5" Type="http://schemas.openxmlformats.org/officeDocument/2006/relationships/slideLayout" Target="../slideLayouts/slideLayout3.xml"/><Relationship Id="rId6" Type="http://schemas.openxmlformats.org/officeDocument/2006/relationships/slideLayout" Target="../slideLayouts/slideLayout4.xml"/><Relationship Id="rId7" Type="http://schemas.openxmlformats.org/officeDocument/2006/relationships/slideLayout" Target="../slideLayouts/slideLayout5.xml"/><Relationship Id="rId8" Type="http://schemas.openxmlformats.org/officeDocument/2006/relationships/slideLayout" Target="../slideLayouts/slideLayout6.xml"/><Relationship Id="rId9" Type="http://schemas.openxmlformats.org/officeDocument/2006/relationships/slideLayout" Target="../slideLayouts/slideLayout7.xml"/><Relationship Id="rId10" Type="http://schemas.openxmlformats.org/officeDocument/2006/relationships/slideLayout" Target="../slideLayouts/slideLayout8.xml"/><Relationship Id="rId11" Type="http://schemas.openxmlformats.org/officeDocument/2006/relationships/slideLayout" Target="../slideLayouts/slideLayout9.xml"/><Relationship Id="rId12" Type="http://schemas.openxmlformats.org/officeDocument/2006/relationships/slideLayout" Target="../slideLayouts/slideLayout10.xml"/><Relationship Id="rId13" Type="http://schemas.openxmlformats.org/officeDocument/2006/relationships/slideLayout" Target="../slideLayouts/slideLayout11.xml"/><Relationship Id="rId14"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2"/>
          <a:srcRect l="0" t="0" r="0" b="0"/>
          <a:stretch>
            <a:fillRect/>
          </a:stretch>
        </a:blipFill>
      </p:bgPr>
    </p:bg>
    <p:spTree>
      <p:nvGrpSpPr>
        <p:cNvPr id="1" name=""/>
        <p:cNvGrpSpPr/>
        <p:nvPr/>
      </p:nvGrpSpPr>
      <p:grpSpPr>
        <a:xfrm>
          <a:off x="0" y="0"/>
          <a:ext cx="0" cy="0"/>
          <a:chOff x="0" y="0"/>
          <a:chExt cx="0" cy="0"/>
        </a:xfrm>
      </p:grpSpPr>
      <p:sp>
        <p:nvSpPr>
          <p:cNvPr id="2" name="Shape 2"/>
          <p:cNvSpPr/>
          <p:nvPr>
            <p:ph type="title"/>
          </p:nvPr>
        </p:nvSpPr>
        <p:spPr>
          <a:xfrm>
            <a:off x="355600" y="254000"/>
            <a:ext cx="12293600" cy="24384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normAutofit fontScale="100000" lnSpcReduction="0"/>
          </a:bodyPr>
          <a:lstStyle/>
          <a:p>
            <a:pPr/>
            <a:r>
              <a:t>Title Text</a:t>
            </a:r>
          </a:p>
        </p:txBody>
      </p:sp>
      <p:sp>
        <p:nvSpPr>
          <p:cNvPr id="3" name="Shape 3"/>
          <p:cNvSpPr/>
          <p:nvPr>
            <p:ph type="body" idx="1"/>
          </p:nvPr>
        </p:nvSpPr>
        <p:spPr>
          <a:xfrm>
            <a:off x="355600" y="2730500"/>
            <a:ext cx="12293600" cy="629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normAutofit fontScale="100000" lnSpcReduction="0"/>
          </a:bodyPr>
          <a:lstStyle/>
          <a:p>
            <a:pPr/>
            <a:r>
              <a:t>Body Level One</a:t>
            </a:r>
          </a:p>
          <a:p>
            <a:pPr lvl="1"/>
            <a:r>
              <a:t>Body Level Two</a:t>
            </a:r>
          </a:p>
          <a:p>
            <a:pPr lvl="2"/>
            <a:r>
              <a:t>Body Level Three</a:t>
            </a:r>
          </a:p>
          <a:p>
            <a:pPr lvl="3"/>
            <a:r>
              <a:t>Body Level Four</a:t>
            </a:r>
          </a:p>
          <a:p>
            <a:pPr lvl="4"/>
            <a:r>
              <a:t>Body Level Five</a:t>
            </a:r>
          </a:p>
        </p:txBody>
      </p:sp>
      <p:sp>
        <p:nvSpPr>
          <p:cNvPr id="4" name="Shape 4"/>
          <p:cNvSpPr/>
          <p:nvPr>
            <p:ph type="sldNum" sz="quarter" idx="2"/>
          </p:nvPr>
        </p:nvSpPr>
        <p:spPr>
          <a:xfrm>
            <a:off x="6324599" y="9271000"/>
            <a:ext cx="342901" cy="355600"/>
          </a:xfrm>
          <a:prstGeom prst="rect">
            <a:avLst/>
          </a:prstGeom>
          <a:ln w="12700">
            <a:miter lim="400000"/>
          </a:ln>
        </p:spPr>
        <p:txBody>
          <a:bodyPr wrap="none" lIns="50800" tIns="50800" rIns="50800" bIns="50800">
            <a:spAutoFit/>
          </a:bodyPr>
          <a:lstStyle>
            <a:lvl1pPr>
              <a:defRPr sz="1800"/>
            </a:lvl1pPr>
          </a:lstStyle>
          <a:p>
            <a:pPr/>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0" r:id="rId14"/>
  </p:sldLayoutIdLst>
  <p:transition xmlns:p14="http://schemas.microsoft.com/office/powerpoint/2010/main" spd="med" advClick="1"/>
  <p:txStyles>
    <p:titleStyle>
      <a:lvl1pPr marL="0" marR="0" indent="0" algn="ctr" defTabSz="584200" rtl="0" latinLnBrk="0">
        <a:lnSpc>
          <a:spcPct val="100000"/>
        </a:lnSpc>
        <a:spcBef>
          <a:spcPts val="0"/>
        </a:spcBef>
        <a:spcAft>
          <a:spcPts val="0"/>
        </a:spcAft>
        <a:buClrTx/>
        <a:buSzTx/>
        <a:buFontTx/>
        <a:buNone/>
        <a:tabLst/>
        <a:defRPr b="0" baseline="0" cap="all" i="0" spc="0" strike="noStrike" sz="7200" u="none">
          <a:ln>
            <a:noFill/>
          </a:ln>
          <a:solidFill>
            <a:srgbClr val="535353"/>
          </a:solidFill>
          <a:uFillTx/>
          <a:latin typeface="Gill Sans Light"/>
          <a:ea typeface="Gill Sans Light"/>
          <a:cs typeface="Gill Sans Light"/>
          <a:sym typeface="Gill Sans Light"/>
        </a:defRPr>
      </a:lvl1pPr>
      <a:lvl2pPr marL="0" marR="0" indent="0" algn="ctr" defTabSz="584200" rtl="0" latinLnBrk="0">
        <a:lnSpc>
          <a:spcPct val="100000"/>
        </a:lnSpc>
        <a:spcBef>
          <a:spcPts val="0"/>
        </a:spcBef>
        <a:spcAft>
          <a:spcPts val="0"/>
        </a:spcAft>
        <a:buClrTx/>
        <a:buSzTx/>
        <a:buFontTx/>
        <a:buNone/>
        <a:tabLst/>
        <a:defRPr b="0" baseline="0" cap="all" i="0" spc="0" strike="noStrike" sz="7200" u="none">
          <a:ln>
            <a:noFill/>
          </a:ln>
          <a:solidFill>
            <a:srgbClr val="535353"/>
          </a:solidFill>
          <a:uFillTx/>
          <a:latin typeface="Gill Sans Light"/>
          <a:ea typeface="Gill Sans Light"/>
          <a:cs typeface="Gill Sans Light"/>
          <a:sym typeface="Gill Sans Light"/>
        </a:defRPr>
      </a:lvl2pPr>
      <a:lvl3pPr marL="0" marR="0" indent="0" algn="ctr" defTabSz="584200" rtl="0" latinLnBrk="0">
        <a:lnSpc>
          <a:spcPct val="100000"/>
        </a:lnSpc>
        <a:spcBef>
          <a:spcPts val="0"/>
        </a:spcBef>
        <a:spcAft>
          <a:spcPts val="0"/>
        </a:spcAft>
        <a:buClrTx/>
        <a:buSzTx/>
        <a:buFontTx/>
        <a:buNone/>
        <a:tabLst/>
        <a:defRPr b="0" baseline="0" cap="all" i="0" spc="0" strike="noStrike" sz="7200" u="none">
          <a:ln>
            <a:noFill/>
          </a:ln>
          <a:solidFill>
            <a:srgbClr val="535353"/>
          </a:solidFill>
          <a:uFillTx/>
          <a:latin typeface="Gill Sans Light"/>
          <a:ea typeface="Gill Sans Light"/>
          <a:cs typeface="Gill Sans Light"/>
          <a:sym typeface="Gill Sans Light"/>
        </a:defRPr>
      </a:lvl3pPr>
      <a:lvl4pPr marL="0" marR="0" indent="0" algn="ctr" defTabSz="584200" rtl="0" latinLnBrk="0">
        <a:lnSpc>
          <a:spcPct val="100000"/>
        </a:lnSpc>
        <a:spcBef>
          <a:spcPts val="0"/>
        </a:spcBef>
        <a:spcAft>
          <a:spcPts val="0"/>
        </a:spcAft>
        <a:buClrTx/>
        <a:buSzTx/>
        <a:buFontTx/>
        <a:buNone/>
        <a:tabLst/>
        <a:defRPr b="0" baseline="0" cap="all" i="0" spc="0" strike="noStrike" sz="7200" u="none">
          <a:ln>
            <a:noFill/>
          </a:ln>
          <a:solidFill>
            <a:srgbClr val="535353"/>
          </a:solidFill>
          <a:uFillTx/>
          <a:latin typeface="Gill Sans Light"/>
          <a:ea typeface="Gill Sans Light"/>
          <a:cs typeface="Gill Sans Light"/>
          <a:sym typeface="Gill Sans Light"/>
        </a:defRPr>
      </a:lvl4pPr>
      <a:lvl5pPr marL="0" marR="0" indent="0" algn="ctr" defTabSz="584200" rtl="0" latinLnBrk="0">
        <a:lnSpc>
          <a:spcPct val="100000"/>
        </a:lnSpc>
        <a:spcBef>
          <a:spcPts val="0"/>
        </a:spcBef>
        <a:spcAft>
          <a:spcPts val="0"/>
        </a:spcAft>
        <a:buClrTx/>
        <a:buSzTx/>
        <a:buFontTx/>
        <a:buNone/>
        <a:tabLst/>
        <a:defRPr b="0" baseline="0" cap="all" i="0" spc="0" strike="noStrike" sz="7200" u="none">
          <a:ln>
            <a:noFill/>
          </a:ln>
          <a:solidFill>
            <a:srgbClr val="535353"/>
          </a:solidFill>
          <a:uFillTx/>
          <a:latin typeface="Gill Sans Light"/>
          <a:ea typeface="Gill Sans Light"/>
          <a:cs typeface="Gill Sans Light"/>
          <a:sym typeface="Gill Sans Light"/>
        </a:defRPr>
      </a:lvl5pPr>
      <a:lvl6pPr marL="0" marR="0" indent="0" algn="ctr" defTabSz="584200" rtl="0" latinLnBrk="0">
        <a:lnSpc>
          <a:spcPct val="100000"/>
        </a:lnSpc>
        <a:spcBef>
          <a:spcPts val="0"/>
        </a:spcBef>
        <a:spcAft>
          <a:spcPts val="0"/>
        </a:spcAft>
        <a:buClrTx/>
        <a:buSzTx/>
        <a:buFontTx/>
        <a:buNone/>
        <a:tabLst/>
        <a:defRPr b="0" baseline="0" cap="all" i="0" spc="0" strike="noStrike" sz="7200" u="none">
          <a:ln>
            <a:noFill/>
          </a:ln>
          <a:solidFill>
            <a:srgbClr val="535353"/>
          </a:solidFill>
          <a:uFillTx/>
          <a:latin typeface="Gill Sans Light"/>
          <a:ea typeface="Gill Sans Light"/>
          <a:cs typeface="Gill Sans Light"/>
          <a:sym typeface="Gill Sans Light"/>
        </a:defRPr>
      </a:lvl6pPr>
      <a:lvl7pPr marL="0" marR="0" indent="0" algn="ctr" defTabSz="584200" rtl="0" latinLnBrk="0">
        <a:lnSpc>
          <a:spcPct val="100000"/>
        </a:lnSpc>
        <a:spcBef>
          <a:spcPts val="0"/>
        </a:spcBef>
        <a:spcAft>
          <a:spcPts val="0"/>
        </a:spcAft>
        <a:buClrTx/>
        <a:buSzTx/>
        <a:buFontTx/>
        <a:buNone/>
        <a:tabLst/>
        <a:defRPr b="0" baseline="0" cap="all" i="0" spc="0" strike="noStrike" sz="7200" u="none">
          <a:ln>
            <a:noFill/>
          </a:ln>
          <a:solidFill>
            <a:srgbClr val="535353"/>
          </a:solidFill>
          <a:uFillTx/>
          <a:latin typeface="Gill Sans Light"/>
          <a:ea typeface="Gill Sans Light"/>
          <a:cs typeface="Gill Sans Light"/>
          <a:sym typeface="Gill Sans Light"/>
        </a:defRPr>
      </a:lvl7pPr>
      <a:lvl8pPr marL="0" marR="0" indent="0" algn="ctr" defTabSz="584200" rtl="0" latinLnBrk="0">
        <a:lnSpc>
          <a:spcPct val="100000"/>
        </a:lnSpc>
        <a:spcBef>
          <a:spcPts val="0"/>
        </a:spcBef>
        <a:spcAft>
          <a:spcPts val="0"/>
        </a:spcAft>
        <a:buClrTx/>
        <a:buSzTx/>
        <a:buFontTx/>
        <a:buNone/>
        <a:tabLst/>
        <a:defRPr b="0" baseline="0" cap="all" i="0" spc="0" strike="noStrike" sz="7200" u="none">
          <a:ln>
            <a:noFill/>
          </a:ln>
          <a:solidFill>
            <a:srgbClr val="535353"/>
          </a:solidFill>
          <a:uFillTx/>
          <a:latin typeface="Gill Sans Light"/>
          <a:ea typeface="Gill Sans Light"/>
          <a:cs typeface="Gill Sans Light"/>
          <a:sym typeface="Gill Sans Light"/>
        </a:defRPr>
      </a:lvl8pPr>
      <a:lvl9pPr marL="0" marR="0" indent="0" algn="ctr" defTabSz="584200" rtl="0" latinLnBrk="0">
        <a:lnSpc>
          <a:spcPct val="100000"/>
        </a:lnSpc>
        <a:spcBef>
          <a:spcPts val="0"/>
        </a:spcBef>
        <a:spcAft>
          <a:spcPts val="0"/>
        </a:spcAft>
        <a:buClrTx/>
        <a:buSzTx/>
        <a:buFontTx/>
        <a:buNone/>
        <a:tabLst/>
        <a:defRPr b="0" baseline="0" cap="all" i="0" spc="0" strike="noStrike" sz="7200" u="none">
          <a:ln>
            <a:noFill/>
          </a:ln>
          <a:solidFill>
            <a:srgbClr val="535353"/>
          </a:solidFill>
          <a:uFillTx/>
          <a:latin typeface="Gill Sans Light"/>
          <a:ea typeface="Gill Sans Light"/>
          <a:cs typeface="Gill Sans Light"/>
          <a:sym typeface="Gill Sans Light"/>
        </a:defRPr>
      </a:lvl9pPr>
    </p:titleStyle>
    <p:bodyStyle>
      <a:lvl1pPr marL="520700" marR="0" indent="-520700" algn="l" defTabSz="584200" rtl="0" latinLnBrk="0">
        <a:lnSpc>
          <a:spcPct val="120000"/>
        </a:lnSpc>
        <a:spcBef>
          <a:spcPts val="4600"/>
        </a:spcBef>
        <a:spcAft>
          <a:spcPts val="0"/>
        </a:spcAft>
        <a:buClrTx/>
        <a:buSzPct val="82000"/>
        <a:buFontTx/>
        <a:buChar char="•"/>
        <a:tabLst/>
        <a:defRPr b="0" baseline="0" cap="none" i="0" spc="0" strike="noStrike" sz="4600" u="none">
          <a:ln>
            <a:noFill/>
          </a:ln>
          <a:solidFill>
            <a:srgbClr val="535353"/>
          </a:solidFill>
          <a:uFillTx/>
          <a:latin typeface="Gill Sans Light"/>
          <a:ea typeface="Gill Sans Light"/>
          <a:cs typeface="Gill Sans Light"/>
          <a:sym typeface="Gill Sans Light"/>
        </a:defRPr>
      </a:lvl1pPr>
      <a:lvl2pPr marL="1041400" marR="0" indent="-520700" algn="l" defTabSz="584200" rtl="0" latinLnBrk="0">
        <a:lnSpc>
          <a:spcPct val="120000"/>
        </a:lnSpc>
        <a:spcBef>
          <a:spcPts val="4600"/>
        </a:spcBef>
        <a:spcAft>
          <a:spcPts val="0"/>
        </a:spcAft>
        <a:buClrTx/>
        <a:buSzPct val="82000"/>
        <a:buFontTx/>
        <a:buChar char="•"/>
        <a:tabLst/>
        <a:defRPr b="0" baseline="0" cap="none" i="0" spc="0" strike="noStrike" sz="4600" u="none">
          <a:ln>
            <a:noFill/>
          </a:ln>
          <a:solidFill>
            <a:srgbClr val="535353"/>
          </a:solidFill>
          <a:uFillTx/>
          <a:latin typeface="Gill Sans Light"/>
          <a:ea typeface="Gill Sans Light"/>
          <a:cs typeface="Gill Sans Light"/>
          <a:sym typeface="Gill Sans Light"/>
        </a:defRPr>
      </a:lvl2pPr>
      <a:lvl3pPr marL="1562100" marR="0" indent="-520700" algn="l" defTabSz="584200" rtl="0" latinLnBrk="0">
        <a:lnSpc>
          <a:spcPct val="120000"/>
        </a:lnSpc>
        <a:spcBef>
          <a:spcPts val="4600"/>
        </a:spcBef>
        <a:spcAft>
          <a:spcPts val="0"/>
        </a:spcAft>
        <a:buClrTx/>
        <a:buSzPct val="82000"/>
        <a:buFontTx/>
        <a:buChar char="•"/>
        <a:tabLst/>
        <a:defRPr b="0" baseline="0" cap="none" i="0" spc="0" strike="noStrike" sz="4600" u="none">
          <a:ln>
            <a:noFill/>
          </a:ln>
          <a:solidFill>
            <a:srgbClr val="535353"/>
          </a:solidFill>
          <a:uFillTx/>
          <a:latin typeface="Gill Sans Light"/>
          <a:ea typeface="Gill Sans Light"/>
          <a:cs typeface="Gill Sans Light"/>
          <a:sym typeface="Gill Sans Light"/>
        </a:defRPr>
      </a:lvl3pPr>
      <a:lvl4pPr marL="2082800" marR="0" indent="-520700" algn="l" defTabSz="584200" rtl="0" latinLnBrk="0">
        <a:lnSpc>
          <a:spcPct val="120000"/>
        </a:lnSpc>
        <a:spcBef>
          <a:spcPts val="4600"/>
        </a:spcBef>
        <a:spcAft>
          <a:spcPts val="0"/>
        </a:spcAft>
        <a:buClrTx/>
        <a:buSzPct val="82000"/>
        <a:buFontTx/>
        <a:buChar char="•"/>
        <a:tabLst/>
        <a:defRPr b="0" baseline="0" cap="none" i="0" spc="0" strike="noStrike" sz="4600" u="none">
          <a:ln>
            <a:noFill/>
          </a:ln>
          <a:solidFill>
            <a:srgbClr val="535353"/>
          </a:solidFill>
          <a:uFillTx/>
          <a:latin typeface="Gill Sans Light"/>
          <a:ea typeface="Gill Sans Light"/>
          <a:cs typeface="Gill Sans Light"/>
          <a:sym typeface="Gill Sans Light"/>
        </a:defRPr>
      </a:lvl4pPr>
      <a:lvl5pPr marL="2603500" marR="0" indent="-520700" algn="l" defTabSz="584200" rtl="0" latinLnBrk="0">
        <a:lnSpc>
          <a:spcPct val="120000"/>
        </a:lnSpc>
        <a:spcBef>
          <a:spcPts val="4600"/>
        </a:spcBef>
        <a:spcAft>
          <a:spcPts val="0"/>
        </a:spcAft>
        <a:buClrTx/>
        <a:buSzPct val="82000"/>
        <a:buFontTx/>
        <a:buChar char="•"/>
        <a:tabLst/>
        <a:defRPr b="0" baseline="0" cap="none" i="0" spc="0" strike="noStrike" sz="4600" u="none">
          <a:ln>
            <a:noFill/>
          </a:ln>
          <a:solidFill>
            <a:srgbClr val="535353"/>
          </a:solidFill>
          <a:uFillTx/>
          <a:latin typeface="Gill Sans Light"/>
          <a:ea typeface="Gill Sans Light"/>
          <a:cs typeface="Gill Sans Light"/>
          <a:sym typeface="Gill Sans Light"/>
        </a:defRPr>
      </a:lvl5pPr>
      <a:lvl6pPr marL="2681705" marR="0" indent="-522705" algn="l" defTabSz="584200" rtl="0" latinLnBrk="0">
        <a:lnSpc>
          <a:spcPct val="120000"/>
        </a:lnSpc>
        <a:spcBef>
          <a:spcPts val="4600"/>
        </a:spcBef>
        <a:spcAft>
          <a:spcPts val="0"/>
        </a:spcAft>
        <a:buClrTx/>
        <a:buSzPct val="82000"/>
        <a:buFontTx/>
        <a:buChar char="•"/>
        <a:tabLst/>
        <a:defRPr b="0" baseline="0" cap="none" i="0" spc="0" strike="noStrike" sz="4600" u="none">
          <a:ln>
            <a:noFill/>
          </a:ln>
          <a:solidFill>
            <a:srgbClr val="535353"/>
          </a:solidFill>
          <a:uFillTx/>
          <a:latin typeface="Gill Sans Light"/>
          <a:ea typeface="Gill Sans Light"/>
          <a:cs typeface="Gill Sans Light"/>
          <a:sym typeface="Gill Sans Light"/>
        </a:defRPr>
      </a:lvl6pPr>
      <a:lvl7pPr marL="3113505" marR="0" indent="-522705" algn="l" defTabSz="584200" rtl="0" latinLnBrk="0">
        <a:lnSpc>
          <a:spcPct val="120000"/>
        </a:lnSpc>
        <a:spcBef>
          <a:spcPts val="4600"/>
        </a:spcBef>
        <a:spcAft>
          <a:spcPts val="0"/>
        </a:spcAft>
        <a:buClrTx/>
        <a:buSzPct val="82000"/>
        <a:buFontTx/>
        <a:buChar char="•"/>
        <a:tabLst/>
        <a:defRPr b="0" baseline="0" cap="none" i="0" spc="0" strike="noStrike" sz="4600" u="none">
          <a:ln>
            <a:noFill/>
          </a:ln>
          <a:solidFill>
            <a:srgbClr val="535353"/>
          </a:solidFill>
          <a:uFillTx/>
          <a:latin typeface="Gill Sans Light"/>
          <a:ea typeface="Gill Sans Light"/>
          <a:cs typeface="Gill Sans Light"/>
          <a:sym typeface="Gill Sans Light"/>
        </a:defRPr>
      </a:lvl7pPr>
      <a:lvl8pPr marL="3545305" marR="0" indent="-522705" algn="l" defTabSz="584200" rtl="0" latinLnBrk="0">
        <a:lnSpc>
          <a:spcPct val="120000"/>
        </a:lnSpc>
        <a:spcBef>
          <a:spcPts val="4600"/>
        </a:spcBef>
        <a:spcAft>
          <a:spcPts val="0"/>
        </a:spcAft>
        <a:buClrTx/>
        <a:buSzPct val="82000"/>
        <a:buFontTx/>
        <a:buChar char="•"/>
        <a:tabLst/>
        <a:defRPr b="0" baseline="0" cap="none" i="0" spc="0" strike="noStrike" sz="4600" u="none">
          <a:ln>
            <a:noFill/>
          </a:ln>
          <a:solidFill>
            <a:srgbClr val="535353"/>
          </a:solidFill>
          <a:uFillTx/>
          <a:latin typeface="Gill Sans Light"/>
          <a:ea typeface="Gill Sans Light"/>
          <a:cs typeface="Gill Sans Light"/>
          <a:sym typeface="Gill Sans Light"/>
        </a:defRPr>
      </a:lvl8pPr>
      <a:lvl9pPr marL="3977105" marR="0" indent="-522705" algn="l" defTabSz="584200" rtl="0" latinLnBrk="0">
        <a:lnSpc>
          <a:spcPct val="120000"/>
        </a:lnSpc>
        <a:spcBef>
          <a:spcPts val="4600"/>
        </a:spcBef>
        <a:spcAft>
          <a:spcPts val="0"/>
        </a:spcAft>
        <a:buClrTx/>
        <a:buSzPct val="82000"/>
        <a:buFontTx/>
        <a:buChar char="•"/>
        <a:tabLst/>
        <a:defRPr b="0" baseline="0" cap="none" i="0" spc="0" strike="noStrike" sz="4600" u="none">
          <a:ln>
            <a:noFill/>
          </a:ln>
          <a:solidFill>
            <a:srgbClr val="535353"/>
          </a:solidFill>
          <a:uFillTx/>
          <a:latin typeface="Gill Sans Light"/>
          <a:ea typeface="Gill Sans Light"/>
          <a:cs typeface="Gill Sans Light"/>
          <a:sym typeface="Gill Sans Light"/>
        </a:defRPr>
      </a:lvl9pPr>
    </p:bodyStyle>
    <p:otherStyle>
      <a:lvl1pPr marL="0" marR="0" indent="0" algn="ctr" defTabSz="584200" rtl="0" latinLnBrk="0">
        <a:lnSpc>
          <a:spcPct val="100000"/>
        </a:lnSpc>
        <a:spcBef>
          <a:spcPts val="0"/>
        </a:spcBef>
        <a:spcAft>
          <a:spcPts val="0"/>
        </a:spcAft>
        <a:buClrTx/>
        <a:buSzTx/>
        <a:buFontTx/>
        <a:buNone/>
        <a:tabLst/>
        <a:defRPr b="0" baseline="0" cap="none" i="0" spc="0" strike="noStrike" sz="1800" u="none">
          <a:ln>
            <a:noFill/>
          </a:ln>
          <a:solidFill>
            <a:schemeClr val="tx1"/>
          </a:solidFill>
          <a:uFillTx/>
          <a:latin typeface="+mn-lt"/>
          <a:ea typeface="+mn-ea"/>
          <a:cs typeface="+mn-cs"/>
          <a:sym typeface="Gill Sans Light"/>
        </a:defRPr>
      </a:lvl1pPr>
      <a:lvl2pPr marL="0" marR="0" indent="0" algn="ctr" defTabSz="584200" rtl="0" latinLnBrk="0">
        <a:lnSpc>
          <a:spcPct val="100000"/>
        </a:lnSpc>
        <a:spcBef>
          <a:spcPts val="0"/>
        </a:spcBef>
        <a:spcAft>
          <a:spcPts val="0"/>
        </a:spcAft>
        <a:buClrTx/>
        <a:buSzTx/>
        <a:buFontTx/>
        <a:buNone/>
        <a:tabLst/>
        <a:defRPr b="0" baseline="0" cap="none" i="0" spc="0" strike="noStrike" sz="1800" u="none">
          <a:ln>
            <a:noFill/>
          </a:ln>
          <a:solidFill>
            <a:schemeClr val="tx1"/>
          </a:solidFill>
          <a:uFillTx/>
          <a:latin typeface="+mn-lt"/>
          <a:ea typeface="+mn-ea"/>
          <a:cs typeface="+mn-cs"/>
          <a:sym typeface="Gill Sans Light"/>
        </a:defRPr>
      </a:lvl2pPr>
      <a:lvl3pPr marL="0" marR="0" indent="0" algn="ctr" defTabSz="584200" rtl="0" latinLnBrk="0">
        <a:lnSpc>
          <a:spcPct val="100000"/>
        </a:lnSpc>
        <a:spcBef>
          <a:spcPts val="0"/>
        </a:spcBef>
        <a:spcAft>
          <a:spcPts val="0"/>
        </a:spcAft>
        <a:buClrTx/>
        <a:buSzTx/>
        <a:buFontTx/>
        <a:buNone/>
        <a:tabLst/>
        <a:defRPr b="0" baseline="0" cap="none" i="0" spc="0" strike="noStrike" sz="1800" u="none">
          <a:ln>
            <a:noFill/>
          </a:ln>
          <a:solidFill>
            <a:schemeClr val="tx1"/>
          </a:solidFill>
          <a:uFillTx/>
          <a:latin typeface="+mn-lt"/>
          <a:ea typeface="+mn-ea"/>
          <a:cs typeface="+mn-cs"/>
          <a:sym typeface="Gill Sans Light"/>
        </a:defRPr>
      </a:lvl3pPr>
      <a:lvl4pPr marL="0" marR="0" indent="0" algn="ctr" defTabSz="584200" rtl="0" latinLnBrk="0">
        <a:lnSpc>
          <a:spcPct val="100000"/>
        </a:lnSpc>
        <a:spcBef>
          <a:spcPts val="0"/>
        </a:spcBef>
        <a:spcAft>
          <a:spcPts val="0"/>
        </a:spcAft>
        <a:buClrTx/>
        <a:buSzTx/>
        <a:buFontTx/>
        <a:buNone/>
        <a:tabLst/>
        <a:defRPr b="0" baseline="0" cap="none" i="0" spc="0" strike="noStrike" sz="1800" u="none">
          <a:ln>
            <a:noFill/>
          </a:ln>
          <a:solidFill>
            <a:schemeClr val="tx1"/>
          </a:solidFill>
          <a:uFillTx/>
          <a:latin typeface="+mn-lt"/>
          <a:ea typeface="+mn-ea"/>
          <a:cs typeface="+mn-cs"/>
          <a:sym typeface="Gill Sans Light"/>
        </a:defRPr>
      </a:lvl4pPr>
      <a:lvl5pPr marL="0" marR="0" indent="0" algn="ctr" defTabSz="584200" rtl="0" latinLnBrk="0">
        <a:lnSpc>
          <a:spcPct val="100000"/>
        </a:lnSpc>
        <a:spcBef>
          <a:spcPts val="0"/>
        </a:spcBef>
        <a:spcAft>
          <a:spcPts val="0"/>
        </a:spcAft>
        <a:buClrTx/>
        <a:buSzTx/>
        <a:buFontTx/>
        <a:buNone/>
        <a:tabLst/>
        <a:defRPr b="0" baseline="0" cap="none" i="0" spc="0" strike="noStrike" sz="1800" u="none">
          <a:ln>
            <a:noFill/>
          </a:ln>
          <a:solidFill>
            <a:schemeClr val="tx1"/>
          </a:solidFill>
          <a:uFillTx/>
          <a:latin typeface="+mn-lt"/>
          <a:ea typeface="+mn-ea"/>
          <a:cs typeface="+mn-cs"/>
          <a:sym typeface="Gill Sans Light"/>
        </a:defRPr>
      </a:lvl5pPr>
      <a:lvl6pPr marL="0" marR="0" indent="0" algn="ctr" defTabSz="584200" rtl="0" latinLnBrk="0">
        <a:lnSpc>
          <a:spcPct val="100000"/>
        </a:lnSpc>
        <a:spcBef>
          <a:spcPts val="0"/>
        </a:spcBef>
        <a:spcAft>
          <a:spcPts val="0"/>
        </a:spcAft>
        <a:buClrTx/>
        <a:buSzTx/>
        <a:buFontTx/>
        <a:buNone/>
        <a:tabLst/>
        <a:defRPr b="0" baseline="0" cap="none" i="0" spc="0" strike="noStrike" sz="1800" u="none">
          <a:ln>
            <a:noFill/>
          </a:ln>
          <a:solidFill>
            <a:schemeClr val="tx1"/>
          </a:solidFill>
          <a:uFillTx/>
          <a:latin typeface="+mn-lt"/>
          <a:ea typeface="+mn-ea"/>
          <a:cs typeface="+mn-cs"/>
          <a:sym typeface="Gill Sans Light"/>
        </a:defRPr>
      </a:lvl6pPr>
      <a:lvl7pPr marL="0" marR="0" indent="0" algn="ctr" defTabSz="584200" rtl="0" latinLnBrk="0">
        <a:lnSpc>
          <a:spcPct val="100000"/>
        </a:lnSpc>
        <a:spcBef>
          <a:spcPts val="0"/>
        </a:spcBef>
        <a:spcAft>
          <a:spcPts val="0"/>
        </a:spcAft>
        <a:buClrTx/>
        <a:buSzTx/>
        <a:buFontTx/>
        <a:buNone/>
        <a:tabLst/>
        <a:defRPr b="0" baseline="0" cap="none" i="0" spc="0" strike="noStrike" sz="1800" u="none">
          <a:ln>
            <a:noFill/>
          </a:ln>
          <a:solidFill>
            <a:schemeClr val="tx1"/>
          </a:solidFill>
          <a:uFillTx/>
          <a:latin typeface="+mn-lt"/>
          <a:ea typeface="+mn-ea"/>
          <a:cs typeface="+mn-cs"/>
          <a:sym typeface="Gill Sans Light"/>
        </a:defRPr>
      </a:lvl7pPr>
      <a:lvl8pPr marL="0" marR="0" indent="0" algn="ctr" defTabSz="584200" rtl="0" latinLnBrk="0">
        <a:lnSpc>
          <a:spcPct val="100000"/>
        </a:lnSpc>
        <a:spcBef>
          <a:spcPts val="0"/>
        </a:spcBef>
        <a:spcAft>
          <a:spcPts val="0"/>
        </a:spcAft>
        <a:buClrTx/>
        <a:buSzTx/>
        <a:buFontTx/>
        <a:buNone/>
        <a:tabLst/>
        <a:defRPr b="0" baseline="0" cap="none" i="0" spc="0" strike="noStrike" sz="1800" u="none">
          <a:ln>
            <a:noFill/>
          </a:ln>
          <a:solidFill>
            <a:schemeClr val="tx1"/>
          </a:solidFill>
          <a:uFillTx/>
          <a:latin typeface="+mn-lt"/>
          <a:ea typeface="+mn-ea"/>
          <a:cs typeface="+mn-cs"/>
          <a:sym typeface="Gill Sans Light"/>
        </a:defRPr>
      </a:lvl8pPr>
      <a:lvl9pPr marL="0" marR="0" indent="0" algn="ctr" defTabSz="584200" rtl="0" latinLnBrk="0">
        <a:lnSpc>
          <a:spcPct val="100000"/>
        </a:lnSpc>
        <a:spcBef>
          <a:spcPts val="0"/>
        </a:spcBef>
        <a:spcAft>
          <a:spcPts val="0"/>
        </a:spcAft>
        <a:buClrTx/>
        <a:buSzTx/>
        <a:buFontTx/>
        <a:buNone/>
        <a:tabLst/>
        <a:defRPr b="0" baseline="0" cap="none" i="0" spc="0" strike="noStrike" sz="1800" u="none">
          <a:ln>
            <a:noFill/>
          </a:ln>
          <a:solidFill>
            <a:schemeClr val="tx1"/>
          </a:solidFill>
          <a:uFillTx/>
          <a:latin typeface="+mn-lt"/>
          <a:ea typeface="+mn-ea"/>
          <a:cs typeface="+mn-cs"/>
          <a:sym typeface="Gill Sans Light"/>
        </a:defRPr>
      </a:lvl9pPr>
    </p:otherStyle>
  </p:txStyles>
</p:sldMaster>
</file>

<file path=ppt/slides/_rels/slide1.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10.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3.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4.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png"/></Relationships>

</file>

<file path=ppt/slides/_rels/slide6.xml.rels><?xml version="1.0" encoding="UTF-8" standalone="yes"?><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png"/></Relationships>

</file>

<file path=ppt/slides/_rels/slide7.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19" name="Shape 119"/>
          <p:cNvSpPr/>
          <p:nvPr>
            <p:ph type="ctrTitle"/>
          </p:nvPr>
        </p:nvSpPr>
        <p:spPr>
          <a:xfrm>
            <a:off x="-21221" y="1440959"/>
            <a:ext cx="9184621" cy="3238502"/>
          </a:xfrm>
          <a:prstGeom prst="rect">
            <a:avLst/>
          </a:prstGeom>
        </p:spPr>
        <p:txBody>
          <a:bodyPr/>
          <a:lstStyle>
            <a:lvl1pPr>
              <a:defRPr sz="7400">
                <a:latin typeface="Gill Sans SemiBold"/>
                <a:ea typeface="Gill Sans SemiBold"/>
                <a:cs typeface="Gill Sans SemiBold"/>
                <a:sym typeface="Gill Sans SemiBold"/>
              </a:defRPr>
            </a:lvl1pPr>
          </a:lstStyle>
          <a:p>
            <a:pPr/>
            <a:r>
              <a:t>Bell Ringers </a:t>
            </a:r>
          </a:p>
        </p:txBody>
      </p:sp>
      <p:sp>
        <p:nvSpPr>
          <p:cNvPr id="120" name="Shape 120"/>
          <p:cNvSpPr/>
          <p:nvPr>
            <p:ph type="subTitle" sz="quarter" idx="1"/>
          </p:nvPr>
        </p:nvSpPr>
        <p:spPr>
          <a:xfrm>
            <a:off x="-21222" y="5270499"/>
            <a:ext cx="9184624" cy="1295403"/>
          </a:xfrm>
          <a:prstGeom prst="rect">
            <a:avLst/>
          </a:prstGeom>
        </p:spPr>
        <p:txBody>
          <a:bodyPr/>
          <a:lstStyle/>
          <a:p>
            <a:pPr>
              <a:defRPr>
                <a:latin typeface="Gill Sans SemiBold"/>
                <a:ea typeface="Gill Sans SemiBold"/>
                <a:cs typeface="Gill Sans SemiBold"/>
                <a:sym typeface="Gill Sans SemiBold"/>
              </a:defRPr>
            </a:pPr>
            <a:r>
              <a:t>Narrative Reading &amp; Writing Unit</a:t>
            </a:r>
          </a:p>
          <a:p>
            <a:pPr>
              <a:defRPr>
                <a:latin typeface="Gill Sans SemiBold"/>
                <a:ea typeface="Gill Sans SemiBold"/>
                <a:cs typeface="Gill Sans SemiBold"/>
                <a:sym typeface="Gill Sans SemiBold"/>
              </a:defRPr>
            </a:pPr>
            <a:r>
              <a:t>7th Grade Week 2</a:t>
            </a:r>
          </a:p>
        </p:txBody>
      </p:sp>
      <p:pic>
        <p:nvPicPr>
          <p:cNvPr id="121" name="image1.png"/>
          <p:cNvPicPr>
            <a:picLocks noChangeAspect="1"/>
          </p:cNvPicPr>
          <p:nvPr/>
        </p:nvPicPr>
        <p:blipFill>
          <a:blip r:embed="rId2">
            <a:extLst/>
          </a:blip>
          <a:stretch>
            <a:fillRect/>
          </a:stretch>
        </p:blipFill>
        <p:spPr>
          <a:xfrm>
            <a:off x="8125272" y="2104159"/>
            <a:ext cx="4753098" cy="5545282"/>
          </a:xfrm>
          <a:prstGeom prst="rect">
            <a:avLst/>
          </a:prstGeom>
          <a:ln w="12700">
            <a:miter lim="400000"/>
          </a:ln>
        </p:spPr>
      </p:pic>
      <p:sp>
        <p:nvSpPr>
          <p:cNvPr id="122" name="Shape 122"/>
          <p:cNvSpPr/>
          <p:nvPr/>
        </p:nvSpPr>
        <p:spPr>
          <a:xfrm>
            <a:off x="1736737" y="8979833"/>
            <a:ext cx="9531326" cy="6223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r>
              <a:t>Brownie points if you can find the error on this slide!</a:t>
            </a:r>
          </a:p>
        </p:txBody>
      </p:sp>
    </p:spTree>
  </p:cSld>
  <p:clrMapOvr>
    <a:masterClrMapping/>
  </p:clrMapOvr>
  <p:transition xmlns:p14="http://schemas.microsoft.com/office/powerpoint/2010/main" spd="med" advClick="1"/>
</p:sld>
</file>

<file path=ppt/slides/slide1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54" name="Shape 154"/>
          <p:cNvSpPr/>
          <p:nvPr>
            <p:ph type="ctrTitle"/>
          </p:nvPr>
        </p:nvSpPr>
        <p:spPr>
          <a:xfrm>
            <a:off x="1910089" y="196316"/>
            <a:ext cx="9184621" cy="1163535"/>
          </a:xfrm>
          <a:prstGeom prst="rect">
            <a:avLst/>
          </a:prstGeom>
        </p:spPr>
        <p:txBody>
          <a:bodyPr/>
          <a:lstStyle>
            <a:lvl1pPr defTabSz="554990">
              <a:defRPr sz="7000">
                <a:latin typeface="Gill Sans SemiBold"/>
                <a:ea typeface="Gill Sans SemiBold"/>
                <a:cs typeface="Gill Sans SemiBold"/>
                <a:sym typeface="Gill Sans SemiBold"/>
              </a:defRPr>
            </a:lvl1pPr>
          </a:lstStyle>
          <a:p>
            <a:pPr/>
            <a:r>
              <a:t>Bell Ringer 5</a:t>
            </a:r>
          </a:p>
        </p:txBody>
      </p:sp>
      <p:sp>
        <p:nvSpPr>
          <p:cNvPr id="155" name="Shape 155"/>
          <p:cNvSpPr/>
          <p:nvPr>
            <p:ph type="subTitle" sz="quarter" idx="1"/>
          </p:nvPr>
        </p:nvSpPr>
        <p:spPr>
          <a:xfrm>
            <a:off x="1910088" y="1412574"/>
            <a:ext cx="9184624" cy="1295403"/>
          </a:xfrm>
          <a:prstGeom prst="rect">
            <a:avLst/>
          </a:prstGeom>
          <a:solidFill>
            <a:srgbClr val="5A5F5E"/>
          </a:solidFill>
        </p:spPr>
        <p:txBody>
          <a:bodyPr/>
          <a:lstStyle>
            <a:lvl1pPr>
              <a:defRPr>
                <a:solidFill>
                  <a:srgbClr val="FFFFFF"/>
                </a:solidFill>
                <a:latin typeface="Gill Sans SemiBold"/>
                <a:ea typeface="Gill Sans SemiBold"/>
                <a:cs typeface="Gill Sans SemiBold"/>
                <a:sym typeface="Gill Sans SemiBold"/>
              </a:defRPr>
            </a:lvl1pPr>
          </a:lstStyle>
          <a:p>
            <a:pPr/>
            <a:r>
              <a:t>Use spacing and punctuation to edit the passage below which contains dialogue. </a:t>
            </a:r>
          </a:p>
        </p:txBody>
      </p:sp>
      <p:sp>
        <p:nvSpPr>
          <p:cNvPr id="156" name="Shape 156"/>
          <p:cNvSpPr/>
          <p:nvPr/>
        </p:nvSpPr>
        <p:spPr>
          <a:xfrm>
            <a:off x="224692" y="2942645"/>
            <a:ext cx="12555416" cy="6443530"/>
          </a:xfrm>
          <a:prstGeom prst="rect">
            <a:avLst/>
          </a:prstGeom>
          <a:ln w="50800">
            <a:solidFill>
              <a:srgbClr val="5A5F5E"/>
            </a:solidFill>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lvl1pPr algn="l" defTabSz="519937">
              <a:defRPr sz="3900">
                <a:latin typeface="Gill Sans SemiBold"/>
                <a:ea typeface="Gill Sans SemiBold"/>
                <a:cs typeface="Gill Sans SemiBold"/>
                <a:sym typeface="Gill Sans SemiBold"/>
              </a:defRPr>
            </a:lvl1pPr>
          </a:lstStyle>
          <a:p>
            <a:pPr/>
            <a:r>
              <a:t>The sky darkened over us as the thunder rolled. Shouldn’t we go in asked Sam, my neighbor. We were only nine or ten and we had been playing in my backyard. Oh, yes! I don’t wanna get wet I replied as we both started running for the house. Wait, where’s Buddy shouted Sam. My little brother had been right there two seconds ago. Buddy I yelled as cold, piercing rain fell. Buddy come on! I panicked. Oh, there he is pointed Sam. Buddy was inside the house, dry and warm, laughing and trying to eat the key we needed to get back inside.</a:t>
            </a:r>
          </a:p>
        </p:txBody>
      </p:sp>
    </p:spTree>
  </p:cSld>
  <p:clrMapOvr>
    <a:masterClrMapping/>
  </p:clrMapOvr>
  <p:transition xmlns:p14="http://schemas.microsoft.com/office/powerpoint/2010/main" spd="med" advClick="1" p14:dur="1000"/>
</p:sld>
</file>

<file path=ppt/slides/slide1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58" name="Shape 158"/>
          <p:cNvSpPr/>
          <p:nvPr>
            <p:ph type="ctrTitle"/>
          </p:nvPr>
        </p:nvSpPr>
        <p:spPr>
          <a:xfrm>
            <a:off x="1910089" y="196316"/>
            <a:ext cx="9184621" cy="1163535"/>
          </a:xfrm>
          <a:prstGeom prst="rect">
            <a:avLst/>
          </a:prstGeom>
        </p:spPr>
        <p:txBody>
          <a:bodyPr/>
          <a:lstStyle>
            <a:lvl1pPr defTabSz="554990">
              <a:defRPr sz="7000">
                <a:latin typeface="Gill Sans SemiBold"/>
                <a:ea typeface="Gill Sans SemiBold"/>
                <a:cs typeface="Gill Sans SemiBold"/>
                <a:sym typeface="Gill Sans SemiBold"/>
              </a:defRPr>
            </a:lvl1pPr>
          </a:lstStyle>
          <a:p>
            <a:pPr/>
            <a:r>
              <a:t>Bell Ringer 5</a:t>
            </a:r>
          </a:p>
        </p:txBody>
      </p:sp>
      <p:sp>
        <p:nvSpPr>
          <p:cNvPr id="159" name="Shape 159"/>
          <p:cNvSpPr/>
          <p:nvPr>
            <p:ph type="subTitle" sz="quarter" idx="1"/>
          </p:nvPr>
        </p:nvSpPr>
        <p:spPr>
          <a:xfrm>
            <a:off x="1147720" y="2255934"/>
            <a:ext cx="11013406" cy="1498603"/>
          </a:xfrm>
          <a:prstGeom prst="rect">
            <a:avLst/>
          </a:prstGeom>
        </p:spPr>
        <p:txBody>
          <a:bodyPr/>
          <a:lstStyle>
            <a:lvl1pPr defTabSz="514094">
              <a:defRPr sz="4500">
                <a:latin typeface="Gill Sans SemiBold"/>
                <a:ea typeface="Gill Sans SemiBold"/>
                <a:cs typeface="Gill Sans SemiBold"/>
                <a:sym typeface="Gill Sans SemiBold"/>
              </a:defRPr>
            </a:lvl1pPr>
          </a:lstStyle>
          <a:p>
            <a:pPr/>
            <a:r>
              <a:t>Quickly, get with a partner or two and compare your bell ringer writing activity.  </a:t>
            </a:r>
          </a:p>
        </p:txBody>
      </p:sp>
      <p:sp>
        <p:nvSpPr>
          <p:cNvPr id="160" name="Shape 160"/>
          <p:cNvSpPr/>
          <p:nvPr/>
        </p:nvSpPr>
        <p:spPr>
          <a:xfrm>
            <a:off x="1456227" y="6286858"/>
            <a:ext cx="10396392" cy="800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lvl1pPr>
              <a:defRPr sz="4600">
                <a:latin typeface="Gill Sans SemiBold"/>
                <a:ea typeface="Gill Sans SemiBold"/>
                <a:cs typeface="Gill Sans SemiBold"/>
                <a:sym typeface="Gill Sans SemiBold"/>
              </a:defRPr>
            </a:lvl1pPr>
          </a:lstStyle>
          <a:p>
            <a:pPr/>
            <a:r>
              <a:t>It’s ok to make changes on your paper.</a:t>
            </a:r>
          </a:p>
        </p:txBody>
      </p:sp>
      <p:sp>
        <p:nvSpPr>
          <p:cNvPr id="161" name="Shape 161"/>
          <p:cNvSpPr/>
          <p:nvPr/>
        </p:nvSpPr>
        <p:spPr>
          <a:xfrm>
            <a:off x="902933" y="4127499"/>
            <a:ext cx="11502980" cy="1498601"/>
          </a:xfrm>
          <a:prstGeom prst="rect">
            <a:avLst/>
          </a:prstGeom>
          <a:solidFill>
            <a:srgbClr val="3D4553"/>
          </a:solidFill>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defRPr sz="4600">
                <a:solidFill>
                  <a:srgbClr val="FFFFFF"/>
                </a:solidFill>
                <a:latin typeface="Gill Sans SemiBold"/>
                <a:ea typeface="Gill Sans SemiBold"/>
                <a:cs typeface="Gill Sans SemiBold"/>
                <a:sym typeface="Gill Sans SemiBold"/>
              </a:defRPr>
            </a:pPr>
            <a:r>
              <a:t>Talk about how you used spacing and </a:t>
            </a:r>
          </a:p>
          <a:p>
            <a:pPr>
              <a:defRPr sz="4600">
                <a:solidFill>
                  <a:srgbClr val="FFFFFF"/>
                </a:solidFill>
                <a:latin typeface="Gill Sans SemiBold"/>
                <a:ea typeface="Gill Sans SemiBold"/>
                <a:cs typeface="Gill Sans SemiBold"/>
                <a:sym typeface="Gill Sans SemiBold"/>
              </a:defRPr>
            </a:pPr>
            <a:r>
              <a:t>punctuation to re-write the dialogue.</a:t>
            </a:r>
          </a:p>
        </p:txBody>
      </p:sp>
    </p:spTree>
  </p:cSld>
  <p:clrMapOvr>
    <a:masterClrMapping/>
  </p:clrMapOvr>
  <p:transition xmlns:p14="http://schemas.microsoft.com/office/powerpoint/2010/main" spd="med" advClick="1" p14:dur="1000"/>
</p:sld>
</file>

<file path=ppt/slides/slide1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63" name="Shape 163"/>
          <p:cNvSpPr/>
          <p:nvPr>
            <p:ph type="subTitle" sz="quarter" idx="1"/>
          </p:nvPr>
        </p:nvSpPr>
        <p:spPr>
          <a:xfrm>
            <a:off x="1910088" y="264168"/>
            <a:ext cx="9184624" cy="1295403"/>
          </a:xfrm>
          <a:prstGeom prst="rect">
            <a:avLst/>
          </a:prstGeom>
          <a:solidFill>
            <a:srgbClr val="5A5F5E"/>
          </a:solidFill>
        </p:spPr>
        <p:txBody>
          <a:bodyPr/>
          <a:lstStyle>
            <a:lvl1pPr>
              <a:defRPr>
                <a:solidFill>
                  <a:srgbClr val="FFFFFF"/>
                </a:solidFill>
                <a:latin typeface="Gill Sans SemiBold"/>
                <a:ea typeface="Gill Sans SemiBold"/>
                <a:cs typeface="Gill Sans SemiBold"/>
                <a:sym typeface="Gill Sans SemiBold"/>
              </a:defRPr>
            </a:lvl1pPr>
          </a:lstStyle>
          <a:p>
            <a:pPr/>
            <a:r>
              <a:t>Does your re-write look anything like this?</a:t>
            </a:r>
          </a:p>
        </p:txBody>
      </p:sp>
      <p:sp>
        <p:nvSpPr>
          <p:cNvPr id="164" name="Shape 164"/>
          <p:cNvSpPr/>
          <p:nvPr/>
        </p:nvSpPr>
        <p:spPr>
          <a:xfrm>
            <a:off x="224692" y="1805664"/>
            <a:ext cx="12555416" cy="7580512"/>
          </a:xfrm>
          <a:prstGeom prst="rect">
            <a:avLst/>
          </a:prstGeom>
          <a:ln w="50800">
            <a:solidFill>
              <a:srgbClr val="5A5F5E"/>
            </a:solidFill>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p>
            <a:pPr algn="l" defTabSz="560830">
              <a:defRPr sz="3000">
                <a:latin typeface="Gill Sans SemiBold"/>
                <a:ea typeface="Gill Sans SemiBold"/>
                <a:cs typeface="Gill Sans SemiBold"/>
                <a:sym typeface="Gill Sans SemiBold"/>
              </a:defRPr>
            </a:pPr>
            <a:r>
              <a:t>The sky darkened over us as the thunder rolled. </a:t>
            </a:r>
          </a:p>
          <a:p>
            <a:pPr algn="l" defTabSz="560830">
              <a:defRPr sz="3000">
                <a:latin typeface="Gill Sans SemiBold"/>
                <a:ea typeface="Gill Sans SemiBold"/>
                <a:cs typeface="Gill Sans SemiBold"/>
                <a:sym typeface="Gill Sans SemiBold"/>
              </a:defRPr>
            </a:pPr>
          </a:p>
          <a:p>
            <a:pPr algn="l" defTabSz="560830">
              <a:defRPr sz="3000">
                <a:latin typeface="Gill Sans SemiBold"/>
                <a:ea typeface="Gill Sans SemiBold"/>
                <a:cs typeface="Gill Sans SemiBold"/>
                <a:sym typeface="Gill Sans SemiBold"/>
              </a:defRPr>
            </a:pPr>
            <a:r>
              <a:t>“Shouldn’t we go in?” asked Sam, my neighbor. We were only nine or ten and we had been playing in my backyard. </a:t>
            </a:r>
          </a:p>
          <a:p>
            <a:pPr algn="l" defTabSz="560830">
              <a:defRPr sz="3000">
                <a:latin typeface="Gill Sans SemiBold"/>
                <a:ea typeface="Gill Sans SemiBold"/>
                <a:cs typeface="Gill Sans SemiBold"/>
                <a:sym typeface="Gill Sans SemiBold"/>
              </a:defRPr>
            </a:pPr>
          </a:p>
          <a:p>
            <a:pPr algn="l" defTabSz="560830">
              <a:defRPr sz="3000">
                <a:latin typeface="Gill Sans SemiBold"/>
                <a:ea typeface="Gill Sans SemiBold"/>
                <a:cs typeface="Gill Sans SemiBold"/>
                <a:sym typeface="Gill Sans SemiBold"/>
              </a:defRPr>
            </a:pPr>
            <a:r>
              <a:t>“Oh, yes! I don’t wanna get wet,” I replied as we both started running for the house. </a:t>
            </a:r>
          </a:p>
          <a:p>
            <a:pPr algn="l" defTabSz="560830">
              <a:defRPr sz="3000">
                <a:latin typeface="Gill Sans SemiBold"/>
                <a:ea typeface="Gill Sans SemiBold"/>
                <a:cs typeface="Gill Sans SemiBold"/>
                <a:sym typeface="Gill Sans SemiBold"/>
              </a:defRPr>
            </a:pPr>
          </a:p>
          <a:p>
            <a:pPr algn="l" defTabSz="560830">
              <a:defRPr sz="3000">
                <a:latin typeface="Gill Sans SemiBold"/>
                <a:ea typeface="Gill Sans SemiBold"/>
                <a:cs typeface="Gill Sans SemiBold"/>
                <a:sym typeface="Gill Sans SemiBold"/>
              </a:defRPr>
            </a:pPr>
            <a:r>
              <a:t>“Wait, where’s Buddy?” shouted Sam. My little brother had been right there two seconds ago. </a:t>
            </a:r>
          </a:p>
          <a:p>
            <a:pPr algn="l" defTabSz="560830">
              <a:defRPr sz="3000">
                <a:latin typeface="Gill Sans SemiBold"/>
                <a:ea typeface="Gill Sans SemiBold"/>
                <a:cs typeface="Gill Sans SemiBold"/>
                <a:sym typeface="Gill Sans SemiBold"/>
              </a:defRPr>
            </a:pPr>
          </a:p>
          <a:p>
            <a:pPr algn="l" defTabSz="560830">
              <a:defRPr sz="3000">
                <a:latin typeface="Gill Sans SemiBold"/>
                <a:ea typeface="Gill Sans SemiBold"/>
                <a:cs typeface="Gill Sans SemiBold"/>
                <a:sym typeface="Gill Sans SemiBold"/>
              </a:defRPr>
            </a:pPr>
            <a:r>
              <a:t>“Buddy!” I yelled as cold, piercing rain fell. “Buddy come on!” I panicked. </a:t>
            </a:r>
          </a:p>
          <a:p>
            <a:pPr algn="l" defTabSz="560830">
              <a:defRPr sz="3000">
                <a:latin typeface="Gill Sans SemiBold"/>
                <a:ea typeface="Gill Sans SemiBold"/>
                <a:cs typeface="Gill Sans SemiBold"/>
                <a:sym typeface="Gill Sans SemiBold"/>
              </a:defRPr>
            </a:pPr>
          </a:p>
          <a:p>
            <a:pPr algn="l" defTabSz="560830">
              <a:defRPr sz="3000">
                <a:latin typeface="Gill Sans SemiBold"/>
                <a:ea typeface="Gill Sans SemiBold"/>
                <a:cs typeface="Gill Sans SemiBold"/>
                <a:sym typeface="Gill Sans SemiBold"/>
              </a:defRPr>
            </a:pPr>
            <a:r>
              <a:t>“Oh, there he is,” pointed Sam. Buddy was inside the house, dry and warm, laughing and trying to eat the key we needed to get back inside.</a:t>
            </a:r>
          </a:p>
        </p:txBody>
      </p:sp>
    </p:spTree>
  </p:cSld>
  <p:clrMapOvr>
    <a:masterClrMapping/>
  </p:clrMapOvr>
  <p:transition xmlns:p14="http://schemas.microsoft.com/office/powerpoint/2010/main" spd="med" advClick="1" p14:dur="1000"/>
</p:sld>
</file>

<file path=ppt/slides/slide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24" name="Shape 124"/>
          <p:cNvSpPr/>
          <p:nvPr>
            <p:ph type="ctrTitle"/>
          </p:nvPr>
        </p:nvSpPr>
        <p:spPr>
          <a:xfrm>
            <a:off x="1910089" y="196316"/>
            <a:ext cx="9184621" cy="1163535"/>
          </a:xfrm>
          <a:prstGeom prst="rect">
            <a:avLst/>
          </a:prstGeom>
        </p:spPr>
        <p:txBody>
          <a:bodyPr/>
          <a:lstStyle>
            <a:lvl1pPr defTabSz="554990">
              <a:defRPr sz="7000">
                <a:latin typeface="Gill Sans SemiBold"/>
                <a:ea typeface="Gill Sans SemiBold"/>
                <a:cs typeface="Gill Sans SemiBold"/>
                <a:sym typeface="Gill Sans SemiBold"/>
              </a:defRPr>
            </a:lvl1pPr>
          </a:lstStyle>
          <a:p>
            <a:pPr/>
            <a:r>
              <a:t>Bell Ringer 1</a:t>
            </a:r>
          </a:p>
        </p:txBody>
      </p:sp>
      <p:sp>
        <p:nvSpPr>
          <p:cNvPr id="125" name="Shape 125"/>
          <p:cNvSpPr/>
          <p:nvPr>
            <p:ph type="subTitle" sz="quarter" idx="1"/>
          </p:nvPr>
        </p:nvSpPr>
        <p:spPr>
          <a:xfrm>
            <a:off x="1910088" y="8267120"/>
            <a:ext cx="9184624" cy="1295402"/>
          </a:xfrm>
          <a:prstGeom prst="rect">
            <a:avLst/>
          </a:prstGeom>
        </p:spPr>
        <p:txBody>
          <a:bodyPr/>
          <a:lstStyle>
            <a:lvl1pPr>
              <a:defRPr>
                <a:latin typeface="Gill Sans SemiBold"/>
                <a:ea typeface="Gill Sans SemiBold"/>
                <a:cs typeface="Gill Sans SemiBold"/>
                <a:sym typeface="Gill Sans SemiBold"/>
              </a:defRPr>
            </a:lvl1pPr>
          </a:lstStyle>
          <a:p>
            <a:pPr/>
            <a:r>
              <a:t>What do you remember about the plot diagram? What happens in each part? </a:t>
            </a:r>
          </a:p>
        </p:txBody>
      </p:sp>
      <p:pic>
        <p:nvPicPr>
          <p:cNvPr id="126" name="image2.png"/>
          <p:cNvPicPr>
            <a:picLocks noChangeAspect="1"/>
          </p:cNvPicPr>
          <p:nvPr/>
        </p:nvPicPr>
        <p:blipFill>
          <a:blip r:embed="rId2">
            <a:extLst/>
          </a:blip>
          <a:stretch>
            <a:fillRect/>
          </a:stretch>
        </p:blipFill>
        <p:spPr>
          <a:xfrm>
            <a:off x="1966514" y="1386607"/>
            <a:ext cx="9071772" cy="6028341"/>
          </a:xfrm>
          <a:prstGeom prst="rect">
            <a:avLst/>
          </a:prstGeom>
          <a:ln w="12700">
            <a:miter lim="400000"/>
          </a:ln>
        </p:spPr>
      </p:pic>
    </p:spTree>
  </p:cSld>
  <p:clrMapOvr>
    <a:masterClrMapping/>
  </p:clrMapOvr>
  <p:transition xmlns:p14="http://schemas.microsoft.com/office/powerpoint/2010/main" spd="med" advClick="1" p14:dur="1000"/>
</p:sld>
</file>

<file path=ppt/slides/slide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28" name="Shape 128"/>
          <p:cNvSpPr/>
          <p:nvPr>
            <p:ph type="ctrTitle"/>
          </p:nvPr>
        </p:nvSpPr>
        <p:spPr>
          <a:xfrm>
            <a:off x="1910089" y="196316"/>
            <a:ext cx="9184621" cy="1163535"/>
          </a:xfrm>
          <a:prstGeom prst="rect">
            <a:avLst/>
          </a:prstGeom>
        </p:spPr>
        <p:txBody>
          <a:bodyPr/>
          <a:lstStyle>
            <a:lvl1pPr defTabSz="554990">
              <a:defRPr sz="7000">
                <a:latin typeface="Gill Sans SemiBold"/>
                <a:ea typeface="Gill Sans SemiBold"/>
                <a:cs typeface="Gill Sans SemiBold"/>
                <a:sym typeface="Gill Sans SemiBold"/>
              </a:defRPr>
            </a:lvl1pPr>
          </a:lstStyle>
          <a:p>
            <a:pPr/>
            <a:r>
              <a:t>Do you remember?</a:t>
            </a:r>
          </a:p>
        </p:txBody>
      </p:sp>
      <p:sp>
        <p:nvSpPr>
          <p:cNvPr id="129" name="Shape 129"/>
          <p:cNvSpPr/>
          <p:nvPr>
            <p:ph type="subTitle" idx="1"/>
          </p:nvPr>
        </p:nvSpPr>
        <p:spPr>
          <a:xfrm>
            <a:off x="316591" y="5270498"/>
            <a:ext cx="12371618" cy="4309336"/>
          </a:xfrm>
          <a:prstGeom prst="rect">
            <a:avLst/>
          </a:prstGeom>
          <a:solidFill>
            <a:srgbClr val="FFFFFF"/>
          </a:solidFill>
          <a:ln>
            <a:solidFill>
              <a:srgbClr val="000000"/>
            </a:solidFill>
          </a:ln>
        </p:spPr>
        <p:txBody>
          <a:bodyPr/>
          <a:lstStyle/>
          <a:p>
            <a:pPr>
              <a:defRPr>
                <a:latin typeface="Gill Sans SemiBold"/>
                <a:ea typeface="Gill Sans SemiBold"/>
                <a:cs typeface="Gill Sans SemiBold"/>
                <a:sym typeface="Gill Sans SemiBold"/>
              </a:defRPr>
            </a:pPr>
            <a:r>
              <a:t>With a partner, talk about what you know. </a:t>
            </a:r>
          </a:p>
          <a:p>
            <a:pPr>
              <a:defRPr>
                <a:latin typeface="Gill Sans SemiBold"/>
                <a:ea typeface="Gill Sans SemiBold"/>
                <a:cs typeface="Gill Sans SemiBold"/>
                <a:sym typeface="Gill Sans SemiBold"/>
              </a:defRPr>
            </a:pPr>
            <a:r>
              <a:t>It’s ok to fill in any missing information on your paper. </a:t>
            </a:r>
          </a:p>
          <a:p>
            <a:pPr>
              <a:defRPr>
                <a:solidFill>
                  <a:srgbClr val="2F585F"/>
                </a:solidFill>
                <a:latin typeface="Gill Sans SemiBold"/>
                <a:ea typeface="Gill Sans SemiBold"/>
                <a:cs typeface="Gill Sans SemiBold"/>
                <a:sym typeface="Gill Sans SemiBold"/>
              </a:defRPr>
            </a:pPr>
            <a:r>
              <a:t>exposition</a:t>
            </a:r>
          </a:p>
          <a:p>
            <a:pPr>
              <a:defRPr>
                <a:solidFill>
                  <a:srgbClr val="2F585F"/>
                </a:solidFill>
                <a:latin typeface="Gill Sans SemiBold"/>
                <a:ea typeface="Gill Sans SemiBold"/>
                <a:cs typeface="Gill Sans SemiBold"/>
                <a:sym typeface="Gill Sans SemiBold"/>
              </a:defRPr>
            </a:pPr>
            <a:r>
              <a:t>rising action</a:t>
            </a:r>
          </a:p>
          <a:p>
            <a:pPr>
              <a:defRPr>
                <a:solidFill>
                  <a:srgbClr val="2F585F"/>
                </a:solidFill>
                <a:latin typeface="Gill Sans SemiBold"/>
                <a:ea typeface="Gill Sans SemiBold"/>
                <a:cs typeface="Gill Sans SemiBold"/>
                <a:sym typeface="Gill Sans SemiBold"/>
              </a:defRPr>
            </a:pPr>
            <a:r>
              <a:t>climax (turning point)</a:t>
            </a:r>
          </a:p>
          <a:p>
            <a:pPr>
              <a:defRPr>
                <a:solidFill>
                  <a:srgbClr val="2F585F"/>
                </a:solidFill>
                <a:latin typeface="Gill Sans SemiBold"/>
                <a:ea typeface="Gill Sans SemiBold"/>
                <a:cs typeface="Gill Sans SemiBold"/>
                <a:sym typeface="Gill Sans SemiBold"/>
              </a:defRPr>
            </a:pPr>
            <a:r>
              <a:t>falling action</a:t>
            </a:r>
          </a:p>
          <a:p>
            <a:pPr>
              <a:defRPr>
                <a:solidFill>
                  <a:srgbClr val="2F585F"/>
                </a:solidFill>
                <a:latin typeface="Gill Sans SemiBold"/>
                <a:ea typeface="Gill Sans SemiBold"/>
                <a:cs typeface="Gill Sans SemiBold"/>
                <a:sym typeface="Gill Sans SemiBold"/>
              </a:defRPr>
            </a:pPr>
            <a:r>
              <a:t>resolution / denouement</a:t>
            </a:r>
          </a:p>
        </p:txBody>
      </p:sp>
      <p:pic>
        <p:nvPicPr>
          <p:cNvPr id="130" name="image2.png"/>
          <p:cNvPicPr>
            <a:picLocks noChangeAspect="1"/>
          </p:cNvPicPr>
          <p:nvPr/>
        </p:nvPicPr>
        <p:blipFill>
          <a:blip r:embed="rId2">
            <a:extLst/>
          </a:blip>
          <a:stretch>
            <a:fillRect/>
          </a:stretch>
        </p:blipFill>
        <p:spPr>
          <a:xfrm>
            <a:off x="4091270" y="1494270"/>
            <a:ext cx="4822260" cy="3204470"/>
          </a:xfrm>
          <a:prstGeom prst="rect">
            <a:avLst/>
          </a:prstGeom>
          <a:ln w="12700">
            <a:miter lim="400000"/>
          </a:ln>
        </p:spPr>
      </p:pic>
    </p:spTree>
  </p:cSld>
  <p:clrMapOvr>
    <a:masterClrMapping/>
  </p:clrMapOvr>
  <p:transition xmlns:p14="http://schemas.microsoft.com/office/powerpoint/2010/main" spd="med" advClick="1" p14:dur="1000"/>
</p:sld>
</file>

<file path=ppt/slides/slide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32" name="Shape 132"/>
          <p:cNvSpPr/>
          <p:nvPr>
            <p:ph type="ctrTitle"/>
          </p:nvPr>
        </p:nvSpPr>
        <p:spPr>
          <a:xfrm>
            <a:off x="1910089" y="196316"/>
            <a:ext cx="9184621" cy="1163535"/>
          </a:xfrm>
          <a:prstGeom prst="rect">
            <a:avLst/>
          </a:prstGeom>
        </p:spPr>
        <p:txBody>
          <a:bodyPr/>
          <a:lstStyle>
            <a:lvl1pPr defTabSz="554990">
              <a:defRPr sz="7000">
                <a:latin typeface="Gill Sans SemiBold"/>
                <a:ea typeface="Gill Sans SemiBold"/>
                <a:cs typeface="Gill Sans SemiBold"/>
                <a:sym typeface="Gill Sans SemiBold"/>
              </a:defRPr>
            </a:lvl1pPr>
          </a:lstStyle>
          <a:p>
            <a:pPr/>
            <a:r>
              <a:t>Bell Ringer 2</a:t>
            </a:r>
          </a:p>
        </p:txBody>
      </p:sp>
      <p:sp>
        <p:nvSpPr>
          <p:cNvPr id="133" name="Shape 133"/>
          <p:cNvSpPr/>
          <p:nvPr>
            <p:ph type="subTitle" sz="quarter" idx="1"/>
          </p:nvPr>
        </p:nvSpPr>
        <p:spPr>
          <a:xfrm>
            <a:off x="2107470" y="1807338"/>
            <a:ext cx="9184624" cy="2373574"/>
          </a:xfrm>
          <a:prstGeom prst="rect">
            <a:avLst/>
          </a:prstGeom>
          <a:solidFill>
            <a:srgbClr val="9CCED5"/>
          </a:solidFill>
        </p:spPr>
        <p:txBody>
          <a:bodyPr/>
          <a:lstStyle>
            <a:lvl1pPr defTabSz="554990">
              <a:defRPr sz="3600">
                <a:solidFill>
                  <a:srgbClr val="000000"/>
                </a:solidFill>
                <a:latin typeface="Gill Sans SemiBold"/>
                <a:ea typeface="Gill Sans SemiBold"/>
                <a:cs typeface="Gill Sans SemiBold"/>
                <a:sym typeface="Gill Sans SemiBold"/>
              </a:defRPr>
            </a:lvl1pPr>
          </a:lstStyle>
          <a:p>
            <a:pPr/>
            <a:r>
              <a:t>This is an excerpt of just the rising action part of a story. The rising action is like having one problem after another. Write about what problems you see here in the rising action. </a:t>
            </a:r>
          </a:p>
        </p:txBody>
      </p:sp>
      <p:sp>
        <p:nvSpPr>
          <p:cNvPr id="134" name="Shape 134"/>
          <p:cNvSpPr/>
          <p:nvPr/>
        </p:nvSpPr>
        <p:spPr>
          <a:xfrm>
            <a:off x="504926" y="2640374"/>
            <a:ext cx="12389712" cy="6757644"/>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l" defTabSz="457200">
              <a:defRPr sz="1000">
                <a:solidFill>
                  <a:srgbClr val="000000"/>
                </a:solidFill>
                <a:latin typeface="Times New Roman"/>
                <a:ea typeface="Times New Roman"/>
                <a:cs typeface="Times New Roman"/>
                <a:sym typeface="Times New Roman"/>
              </a:defRPr>
            </a:pPr>
          </a:p>
          <a:p>
            <a:pPr algn="l" defTabSz="457200">
              <a:defRPr sz="1000">
                <a:solidFill>
                  <a:srgbClr val="000000"/>
                </a:solidFill>
                <a:latin typeface="Times New Roman"/>
                <a:ea typeface="Times New Roman"/>
                <a:cs typeface="Times New Roman"/>
                <a:sym typeface="Times New Roman"/>
              </a:defRPr>
            </a:pPr>
          </a:p>
          <a:p>
            <a:pPr algn="l" defTabSz="457200">
              <a:defRPr sz="1000">
                <a:solidFill>
                  <a:srgbClr val="000000"/>
                </a:solidFill>
                <a:latin typeface="Times New Roman"/>
                <a:ea typeface="Times New Roman"/>
                <a:cs typeface="Times New Roman"/>
                <a:sym typeface="Times New Roman"/>
              </a:defRPr>
            </a:pPr>
          </a:p>
          <a:p>
            <a:pPr algn="l" defTabSz="457200">
              <a:defRPr sz="1000">
                <a:solidFill>
                  <a:srgbClr val="000000"/>
                </a:solidFill>
                <a:latin typeface="Times New Roman"/>
                <a:ea typeface="Times New Roman"/>
                <a:cs typeface="Times New Roman"/>
                <a:sym typeface="Times New Roman"/>
              </a:defRPr>
            </a:pPr>
          </a:p>
          <a:p>
            <a:pPr indent="301625" algn="l" defTabSz="457200">
              <a:defRPr sz="1000">
                <a:solidFill>
                  <a:srgbClr val="000000"/>
                </a:solidFill>
                <a:latin typeface="Times New Roman"/>
                <a:ea typeface="Times New Roman"/>
                <a:cs typeface="Times New Roman"/>
                <a:sym typeface="Times New Roman"/>
              </a:defRPr>
            </a:pPr>
          </a:p>
          <a:p>
            <a:pPr algn="l" defTabSz="457200">
              <a:defRPr sz="1000">
                <a:solidFill>
                  <a:srgbClr val="000000"/>
                </a:solidFill>
                <a:latin typeface="Times New Roman"/>
                <a:ea typeface="Times New Roman"/>
                <a:cs typeface="Times New Roman"/>
                <a:sym typeface="Times New Roman"/>
              </a:defRPr>
            </a:pPr>
          </a:p>
          <a:p>
            <a:pPr indent="63500" algn="l" defTabSz="457200">
              <a:lnSpc>
                <a:spcPts val="5600"/>
              </a:lnSpc>
              <a:spcBef>
                <a:spcPts val="7200"/>
              </a:spcBef>
              <a:defRPr b="1" sz="2500">
                <a:solidFill>
                  <a:srgbClr val="000000"/>
                </a:solidFill>
                <a:latin typeface="Arial"/>
                <a:ea typeface="Arial"/>
                <a:cs typeface="Arial"/>
                <a:sym typeface="Arial"/>
              </a:defRPr>
            </a:pPr>
            <a:r>
              <a:t>Tiny grains of light brown sand stuck to the bottoms of his feet, each one like a minuscule shard of glass. Robbie’s feet churned over and over as he ran at a lightning-fast pace stumbling past the bicycle hut, around the umbrellas, and practically through the hot dog stand. Panicked, Robbie reached the front steps of the condo only to realize that it was locked and that he didn’t have a key. Frustrated, he spun around to search for the hidden spare key only to knock it down from its hiding place and into the gutter.</a:t>
            </a:r>
          </a:p>
        </p:txBody>
      </p:sp>
    </p:spTree>
  </p:cSld>
  <p:clrMapOvr>
    <a:masterClrMapping/>
  </p:clrMapOvr>
  <p:transition xmlns:p14="http://schemas.microsoft.com/office/powerpoint/2010/main" spd="med" advClick="1" p14:dur="1000"/>
</p:sld>
</file>

<file path=ppt/slides/slide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36" name="Shape 136"/>
          <p:cNvSpPr/>
          <p:nvPr>
            <p:ph type="title"/>
          </p:nvPr>
        </p:nvSpPr>
        <p:spPr>
          <a:xfrm>
            <a:off x="355600" y="77784"/>
            <a:ext cx="12293600" cy="1286774"/>
          </a:xfrm>
          <a:prstGeom prst="rect">
            <a:avLst/>
          </a:prstGeom>
        </p:spPr>
        <p:txBody>
          <a:bodyPr/>
          <a:lstStyle>
            <a:lvl1pPr>
              <a:defRPr>
                <a:latin typeface="Gill Sans SemiBold"/>
                <a:ea typeface="Gill Sans SemiBold"/>
                <a:cs typeface="Gill Sans SemiBold"/>
                <a:sym typeface="Gill Sans SemiBold"/>
              </a:defRPr>
            </a:lvl1pPr>
          </a:lstStyle>
          <a:p>
            <a:pPr/>
            <a:r>
              <a:t>Bell Ringer 3</a:t>
            </a:r>
          </a:p>
        </p:txBody>
      </p:sp>
      <p:sp>
        <p:nvSpPr>
          <p:cNvPr id="137" name="Shape 137"/>
          <p:cNvSpPr/>
          <p:nvPr>
            <p:ph type="body" idx="1"/>
          </p:nvPr>
        </p:nvSpPr>
        <p:spPr>
          <a:xfrm>
            <a:off x="355599" y="74812"/>
            <a:ext cx="12293603" cy="4783017"/>
          </a:xfrm>
          <a:prstGeom prst="rect">
            <a:avLst/>
          </a:prstGeom>
        </p:spPr>
        <p:txBody>
          <a:bodyPr/>
          <a:lstStyle/>
          <a:p>
            <a:pPr>
              <a:defRPr>
                <a:latin typeface="Gill Sans SemiBold"/>
                <a:ea typeface="Gill Sans SemiBold"/>
                <a:cs typeface="Gill Sans SemiBold"/>
                <a:sym typeface="Gill Sans SemiBold"/>
              </a:defRPr>
            </a:pPr>
            <a:r>
              <a:t>A symbol is an important part of a story. </a:t>
            </a:r>
          </a:p>
          <a:p>
            <a:pPr>
              <a:defRPr>
                <a:latin typeface="Gill Sans SemiBold"/>
                <a:ea typeface="Gill Sans SemiBold"/>
                <a:cs typeface="Gill Sans SemiBold"/>
                <a:sym typeface="Gill Sans SemiBold"/>
              </a:defRPr>
            </a:pPr>
            <a:r>
              <a:t>A symbol is an object— a thing— that has a lot more meaning than just what it appears to be. </a:t>
            </a:r>
          </a:p>
        </p:txBody>
      </p:sp>
      <p:pic>
        <p:nvPicPr>
          <p:cNvPr id="138" name="image3.png"/>
          <p:cNvPicPr>
            <a:picLocks noChangeAspect="1"/>
          </p:cNvPicPr>
          <p:nvPr/>
        </p:nvPicPr>
        <p:blipFill>
          <a:blip r:embed="rId2">
            <a:extLst/>
          </a:blip>
          <a:stretch>
            <a:fillRect/>
          </a:stretch>
        </p:blipFill>
        <p:spPr>
          <a:xfrm>
            <a:off x="1118096" y="3873944"/>
            <a:ext cx="10183605" cy="5709234"/>
          </a:xfrm>
          <a:prstGeom prst="rect">
            <a:avLst/>
          </a:prstGeom>
          <a:ln w="12700">
            <a:miter lim="400000"/>
          </a:ln>
        </p:spPr>
      </p:pic>
    </p:spTree>
  </p:cSld>
  <p:clrMapOvr>
    <a:masterClrMapping/>
  </p:clrMapOvr>
  <p:transition xmlns:p14="http://schemas.microsoft.com/office/powerpoint/2010/main" spd="med" advClick="1" p14:dur="1000"/>
</p:sld>
</file>

<file path=ppt/slides/slide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40" name="Shape 140"/>
          <p:cNvSpPr/>
          <p:nvPr>
            <p:ph type="title"/>
          </p:nvPr>
        </p:nvSpPr>
        <p:spPr>
          <a:xfrm>
            <a:off x="355600" y="77784"/>
            <a:ext cx="12293600" cy="2669851"/>
          </a:xfrm>
          <a:prstGeom prst="rect">
            <a:avLst/>
          </a:prstGeom>
        </p:spPr>
        <p:txBody>
          <a:bodyPr/>
          <a:lstStyle/>
          <a:p>
            <a:pPr defTabSz="408940">
              <a:defRPr sz="4300">
                <a:latin typeface="Gill Sans SemiBold"/>
                <a:ea typeface="Gill Sans SemiBold"/>
                <a:cs typeface="Gill Sans SemiBold"/>
                <a:sym typeface="Gill Sans SemiBold"/>
              </a:defRPr>
            </a:pPr>
            <a:r>
              <a:t>Write about what was symbolic about this picture in the video clip you </a:t>
            </a:r>
          </a:p>
          <a:p>
            <a:pPr defTabSz="408940">
              <a:defRPr sz="4300">
                <a:latin typeface="Gill Sans SemiBold"/>
                <a:ea typeface="Gill Sans SemiBold"/>
                <a:cs typeface="Gill Sans SemiBold"/>
                <a:sym typeface="Gill Sans SemiBold"/>
              </a:defRPr>
            </a:pPr>
            <a:r>
              <a:t>viewed recently. </a:t>
            </a:r>
          </a:p>
        </p:txBody>
      </p:sp>
      <p:pic>
        <p:nvPicPr>
          <p:cNvPr id="141" name="image3.png"/>
          <p:cNvPicPr>
            <a:picLocks noChangeAspect="1"/>
          </p:cNvPicPr>
          <p:nvPr/>
        </p:nvPicPr>
        <p:blipFill>
          <a:blip r:embed="rId2">
            <a:extLst/>
          </a:blip>
          <a:stretch>
            <a:fillRect/>
          </a:stretch>
        </p:blipFill>
        <p:spPr>
          <a:xfrm>
            <a:off x="123086" y="2430309"/>
            <a:ext cx="12758627" cy="7152870"/>
          </a:xfrm>
          <a:prstGeom prst="rect">
            <a:avLst/>
          </a:prstGeom>
          <a:ln w="12700">
            <a:miter lim="400000"/>
          </a:ln>
        </p:spPr>
      </p:pic>
    </p:spTree>
  </p:cSld>
  <p:clrMapOvr>
    <a:masterClrMapping/>
  </p:clrMapOvr>
  <p:transition xmlns:p14="http://schemas.microsoft.com/office/powerpoint/2010/main" spd="med" advClick="1" p14:dur="1000"/>
</p:sld>
</file>

<file path=ppt/slides/slide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43" name="Shape 143"/>
          <p:cNvSpPr/>
          <p:nvPr>
            <p:ph type="ctrTitle"/>
          </p:nvPr>
        </p:nvSpPr>
        <p:spPr>
          <a:xfrm>
            <a:off x="1910089" y="196316"/>
            <a:ext cx="9184621" cy="1163535"/>
          </a:xfrm>
          <a:prstGeom prst="rect">
            <a:avLst/>
          </a:prstGeom>
        </p:spPr>
        <p:txBody>
          <a:bodyPr/>
          <a:lstStyle>
            <a:lvl1pPr defTabSz="554990">
              <a:defRPr sz="7000">
                <a:latin typeface="Gill Sans SemiBold"/>
                <a:ea typeface="Gill Sans SemiBold"/>
                <a:cs typeface="Gill Sans SemiBold"/>
                <a:sym typeface="Gill Sans SemiBold"/>
              </a:defRPr>
            </a:lvl1pPr>
          </a:lstStyle>
          <a:p>
            <a:pPr/>
            <a:r>
              <a:t>Bell Ringer 4</a:t>
            </a:r>
          </a:p>
        </p:txBody>
      </p:sp>
      <p:sp>
        <p:nvSpPr>
          <p:cNvPr id="144" name="Shape 144"/>
          <p:cNvSpPr/>
          <p:nvPr>
            <p:ph type="subTitle" sz="quarter" idx="1"/>
          </p:nvPr>
        </p:nvSpPr>
        <p:spPr>
          <a:xfrm>
            <a:off x="1910088" y="2076497"/>
            <a:ext cx="9184624" cy="1295402"/>
          </a:xfrm>
          <a:prstGeom prst="rect">
            <a:avLst/>
          </a:prstGeom>
        </p:spPr>
        <p:txBody>
          <a:bodyPr/>
          <a:lstStyle>
            <a:lvl1pPr>
              <a:defRPr>
                <a:latin typeface="Gill Sans SemiBold"/>
                <a:ea typeface="Gill Sans SemiBold"/>
                <a:cs typeface="Gill Sans SemiBold"/>
                <a:sym typeface="Gill Sans SemiBold"/>
              </a:defRPr>
            </a:lvl1pPr>
          </a:lstStyle>
          <a:p>
            <a:pPr/>
            <a:r>
              <a:t>On the next slide, you will read a brief dialogue from a short story. </a:t>
            </a:r>
          </a:p>
        </p:txBody>
      </p:sp>
      <p:sp>
        <p:nvSpPr>
          <p:cNvPr id="145" name="Shape 145"/>
          <p:cNvSpPr/>
          <p:nvPr/>
        </p:nvSpPr>
        <p:spPr>
          <a:xfrm>
            <a:off x="2072977" y="3864440"/>
            <a:ext cx="9184621" cy="18542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p>
            <a:pPr>
              <a:defRPr sz="3800">
                <a:latin typeface="Gill Sans SemiBold"/>
                <a:ea typeface="Gill Sans SemiBold"/>
                <a:cs typeface="Gill Sans SemiBold"/>
                <a:sym typeface="Gill Sans SemiBold"/>
              </a:defRPr>
            </a:pPr>
            <a:r>
              <a:t>There are very specific things about punctuation, spacing, and more</a:t>
            </a:r>
          </a:p>
          <a:p>
            <a:pPr>
              <a:defRPr sz="3800">
                <a:latin typeface="Gill Sans SemiBold"/>
                <a:ea typeface="Gill Sans SemiBold"/>
                <a:cs typeface="Gill Sans SemiBold"/>
                <a:sym typeface="Gill Sans SemiBold"/>
              </a:defRPr>
            </a:pPr>
            <a:r>
              <a:t>when you actually write dialogue. </a:t>
            </a:r>
          </a:p>
        </p:txBody>
      </p:sp>
      <p:sp>
        <p:nvSpPr>
          <p:cNvPr id="146" name="Shape 146"/>
          <p:cNvSpPr/>
          <p:nvPr/>
        </p:nvSpPr>
        <p:spPr>
          <a:xfrm>
            <a:off x="949170" y="6662536"/>
            <a:ext cx="11432234" cy="1739901"/>
          </a:xfrm>
          <a:prstGeom prst="rect">
            <a:avLst/>
          </a:prstGeom>
          <a:solidFill>
            <a:srgbClr val="3D4553"/>
          </a:solidFill>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defRPr>
                <a:solidFill>
                  <a:srgbClr val="FFFFFF"/>
                </a:solidFill>
                <a:latin typeface="Gill Sans SemiBold"/>
                <a:ea typeface="Gill Sans SemiBold"/>
                <a:cs typeface="Gill Sans SemiBold"/>
                <a:sym typeface="Gill Sans SemiBold"/>
              </a:defRPr>
            </a:pPr>
            <a:r>
              <a:t>After reading the dialogue on the next slide, make a list </a:t>
            </a:r>
          </a:p>
          <a:p>
            <a:pPr>
              <a:defRPr>
                <a:solidFill>
                  <a:srgbClr val="FFFFFF"/>
                </a:solidFill>
                <a:latin typeface="Gill Sans SemiBold"/>
                <a:ea typeface="Gill Sans SemiBold"/>
                <a:cs typeface="Gill Sans SemiBold"/>
                <a:sym typeface="Gill Sans SemiBold"/>
              </a:defRPr>
            </a:pPr>
            <a:r>
              <a:t>of “rules” that go along with writing dialogue that </a:t>
            </a:r>
          </a:p>
          <a:p>
            <a:pPr>
              <a:defRPr>
                <a:solidFill>
                  <a:srgbClr val="FFFFFF"/>
                </a:solidFill>
                <a:latin typeface="Gill Sans SemiBold"/>
                <a:ea typeface="Gill Sans SemiBold"/>
                <a:cs typeface="Gill Sans SemiBold"/>
                <a:sym typeface="Gill Sans SemiBold"/>
              </a:defRPr>
            </a:pPr>
            <a:r>
              <a:t>you think are important to do. </a:t>
            </a:r>
          </a:p>
        </p:txBody>
      </p:sp>
    </p:spTree>
  </p:cSld>
  <p:clrMapOvr>
    <a:masterClrMapping/>
  </p:clrMapOvr>
  <p:transition xmlns:p14="http://schemas.microsoft.com/office/powerpoint/2010/main" spd="med" advClick="1" p14:dur="1000"/>
</p:sld>
</file>

<file path=ppt/slides/slide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48" name="Shape 148"/>
          <p:cNvSpPr/>
          <p:nvPr>
            <p:ph type="ctrTitle"/>
          </p:nvPr>
        </p:nvSpPr>
        <p:spPr>
          <a:xfrm>
            <a:off x="822735" y="332506"/>
            <a:ext cx="11359330" cy="1356783"/>
          </a:xfrm>
          <a:prstGeom prst="rect">
            <a:avLst/>
          </a:prstGeom>
          <a:solidFill>
            <a:srgbClr val="5A5F5E"/>
          </a:solidFill>
        </p:spPr>
        <p:txBody>
          <a:bodyPr/>
          <a:lstStyle/>
          <a:p>
            <a:pPr>
              <a:defRPr cap="none" sz="3600">
                <a:solidFill>
                  <a:srgbClr val="FFFFFF"/>
                </a:solidFill>
                <a:latin typeface="Gill Sans SemiBold"/>
                <a:ea typeface="Gill Sans SemiBold"/>
                <a:cs typeface="Gill Sans SemiBold"/>
                <a:sym typeface="Gill Sans SemiBold"/>
              </a:defRPr>
            </a:pPr>
            <a:r>
              <a:t>Make a list of “rules” that go along with writing </a:t>
            </a:r>
          </a:p>
          <a:p>
            <a:pPr>
              <a:defRPr cap="none" sz="3600">
                <a:solidFill>
                  <a:srgbClr val="FFFFFF"/>
                </a:solidFill>
                <a:latin typeface="Gill Sans SemiBold"/>
                <a:ea typeface="Gill Sans SemiBold"/>
                <a:cs typeface="Gill Sans SemiBold"/>
                <a:sym typeface="Gill Sans SemiBold"/>
              </a:defRPr>
            </a:pPr>
            <a:r>
              <a:t>dialogue that you think are important to do. </a:t>
            </a:r>
          </a:p>
        </p:txBody>
      </p:sp>
      <p:sp>
        <p:nvSpPr>
          <p:cNvPr id="149" name="Shape 149"/>
          <p:cNvSpPr/>
          <p:nvPr>
            <p:ph type="subTitle" idx="1"/>
          </p:nvPr>
        </p:nvSpPr>
        <p:spPr>
          <a:xfrm>
            <a:off x="348975" y="2130327"/>
            <a:ext cx="12306850" cy="7153293"/>
          </a:xfrm>
          <a:prstGeom prst="rect">
            <a:avLst/>
          </a:prstGeom>
          <a:solidFill>
            <a:srgbClr val="FFFFFF"/>
          </a:solidFill>
          <a:ln w="38100">
            <a:solidFill>
              <a:srgbClr val="000000"/>
            </a:solidFill>
          </a:ln>
        </p:spPr>
        <p:txBody>
          <a:bodyPr/>
          <a:lstStyle/>
          <a:p>
            <a:pPr algn="l" defTabSz="420623">
              <a:defRPr b="1" sz="2900">
                <a:solidFill>
                  <a:srgbClr val="000000"/>
                </a:solidFill>
                <a:latin typeface="+mj-lt"/>
                <a:ea typeface="+mj-ea"/>
                <a:cs typeface="+mj-cs"/>
                <a:sym typeface="Helvetica"/>
              </a:defRPr>
            </a:pPr>
            <a:r>
              <a:t>“Where are we going?” I demanded excitedly.</a:t>
            </a:r>
          </a:p>
          <a:p>
            <a:pPr algn="l" defTabSz="420623">
              <a:defRPr b="1" sz="2900">
                <a:solidFill>
                  <a:srgbClr val="000000"/>
                </a:solidFill>
                <a:latin typeface="+mj-lt"/>
                <a:ea typeface="+mj-ea"/>
                <a:cs typeface="+mj-cs"/>
                <a:sym typeface="Helvetica"/>
              </a:defRPr>
            </a:pPr>
          </a:p>
          <a:p>
            <a:pPr algn="l" defTabSz="420623">
              <a:defRPr b="1" sz="2900">
                <a:solidFill>
                  <a:srgbClr val="000000"/>
                </a:solidFill>
                <a:latin typeface="+mj-lt"/>
                <a:ea typeface="+mj-ea"/>
                <a:cs typeface="+mj-cs"/>
                <a:sym typeface="Helvetica"/>
              </a:defRPr>
            </a:pPr>
            <a:r>
              <a:t>Streams of sunlight shot through the clouds as they sky brightened.</a:t>
            </a:r>
          </a:p>
          <a:p>
            <a:pPr algn="l" defTabSz="420623">
              <a:defRPr b="1" sz="2900">
                <a:solidFill>
                  <a:srgbClr val="000000"/>
                </a:solidFill>
                <a:latin typeface="+mj-lt"/>
                <a:ea typeface="+mj-ea"/>
                <a:cs typeface="+mj-cs"/>
                <a:sym typeface="Helvetica"/>
              </a:defRPr>
            </a:pPr>
          </a:p>
          <a:p>
            <a:pPr algn="l" defTabSz="420623">
              <a:defRPr b="1" sz="2900">
                <a:solidFill>
                  <a:srgbClr val="000000"/>
                </a:solidFill>
                <a:latin typeface="+mj-lt"/>
                <a:ea typeface="+mj-ea"/>
                <a:cs typeface="+mj-cs"/>
                <a:sym typeface="Helvetica"/>
              </a:defRPr>
            </a:pPr>
            <a:r>
              <a:t>“Hold on! Just wait!” Ray called back.</a:t>
            </a:r>
          </a:p>
          <a:p>
            <a:pPr algn="l" defTabSz="420623">
              <a:defRPr b="1" sz="2900">
                <a:solidFill>
                  <a:srgbClr val="000000"/>
                </a:solidFill>
                <a:latin typeface="+mj-lt"/>
                <a:ea typeface="+mj-ea"/>
                <a:cs typeface="+mj-cs"/>
                <a:sym typeface="Helvetica"/>
              </a:defRPr>
            </a:pPr>
          </a:p>
          <a:p>
            <a:pPr algn="l" defTabSz="420623">
              <a:defRPr b="1" sz="2900">
                <a:solidFill>
                  <a:srgbClr val="000000"/>
                </a:solidFill>
                <a:latin typeface="+mj-lt"/>
                <a:ea typeface="+mj-ea"/>
                <a:cs typeface="+mj-cs"/>
                <a:sym typeface="Helvetica"/>
              </a:defRPr>
            </a:pPr>
            <a:r>
              <a:t>I sighed impatiently because I couldn’t wait any longer for the surprise.</a:t>
            </a:r>
          </a:p>
          <a:p>
            <a:pPr algn="l" defTabSz="420623">
              <a:defRPr b="1" sz="2900">
                <a:solidFill>
                  <a:srgbClr val="000000"/>
                </a:solidFill>
                <a:latin typeface="+mj-lt"/>
                <a:ea typeface="+mj-ea"/>
                <a:cs typeface="+mj-cs"/>
                <a:sym typeface="Helvetica"/>
              </a:defRPr>
            </a:pPr>
          </a:p>
          <a:p>
            <a:pPr algn="l" defTabSz="420623">
              <a:defRPr b="1" sz="2900">
                <a:solidFill>
                  <a:srgbClr val="000000"/>
                </a:solidFill>
                <a:latin typeface="+mj-lt"/>
                <a:ea typeface="+mj-ea"/>
                <a:cs typeface="+mj-cs"/>
                <a:sym typeface="Helvetica"/>
              </a:defRPr>
            </a:pPr>
            <a:r>
              <a:t>“Ok, we’re almost here now,” he finally admitted as the car turned the corner. </a:t>
            </a:r>
          </a:p>
          <a:p>
            <a:pPr algn="l" defTabSz="420623">
              <a:defRPr b="1" sz="2900">
                <a:solidFill>
                  <a:srgbClr val="000000"/>
                </a:solidFill>
                <a:latin typeface="+mj-lt"/>
                <a:ea typeface="+mj-ea"/>
                <a:cs typeface="+mj-cs"/>
                <a:sym typeface="Helvetica"/>
              </a:defRPr>
            </a:pPr>
          </a:p>
          <a:p>
            <a:pPr algn="l" defTabSz="420623">
              <a:defRPr b="1" sz="2900">
                <a:solidFill>
                  <a:srgbClr val="000000"/>
                </a:solidFill>
                <a:latin typeface="+mj-lt"/>
                <a:ea typeface="+mj-ea"/>
                <a:cs typeface="+mj-cs"/>
                <a:sym typeface="Helvetica"/>
              </a:defRPr>
            </a:pPr>
            <a:r>
              <a:t>“Woo hoo! OMG! It’s the ski mountain! We must be going skiing today!” I shouted, totally ecstatic at the last-minute ski trip he secretly planned. </a:t>
            </a:r>
          </a:p>
        </p:txBody>
      </p:sp>
    </p:spTree>
  </p:cSld>
  <p:clrMapOvr>
    <a:masterClrMapping/>
  </p:clrMapOvr>
  <p:transition xmlns:p14="http://schemas.microsoft.com/office/powerpoint/2010/main" spd="med" advClick="1" p14:dur="1000"/>
</p:sld>
</file>

<file path=ppt/slides/slide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51" name="Shape 151"/>
          <p:cNvSpPr/>
          <p:nvPr>
            <p:ph type="subTitle" idx="1"/>
          </p:nvPr>
        </p:nvSpPr>
        <p:spPr>
          <a:xfrm>
            <a:off x="348975" y="2471260"/>
            <a:ext cx="12306850" cy="6731684"/>
          </a:xfrm>
          <a:prstGeom prst="rect">
            <a:avLst/>
          </a:prstGeom>
          <a:solidFill>
            <a:srgbClr val="FFFFFF"/>
          </a:solidFill>
          <a:ln w="38100">
            <a:solidFill>
              <a:srgbClr val="000000"/>
            </a:solidFill>
          </a:ln>
        </p:spPr>
        <p:txBody>
          <a:bodyPr/>
          <a:lstStyle>
            <a:lvl1pPr algn="l" defTabSz="448055">
              <a:defRPr b="1" sz="4200">
                <a:solidFill>
                  <a:srgbClr val="000000"/>
                </a:solidFill>
                <a:latin typeface="+mj-lt"/>
                <a:ea typeface="+mj-ea"/>
                <a:cs typeface="+mj-cs"/>
                <a:sym typeface="Helvetica"/>
              </a:defRPr>
            </a:lvl1pPr>
          </a:lstStyle>
          <a:p>
            <a:pPr/>
            <a:r>
              <a:t>Where are we going? I demanded excitedly. Streams of sunlight shot through the clouds as they sky brightened. Hold on! Just wait! Ray called back. I sighed impatiently because I couldn’t wait any longer for the surprise. Ok, we’re almost here now he finally admitted as the car turned the corner. Woo hoo! OMG! It’s the ski mountain! We must be going skiing today I shouted, totally ecstatic at the last-minute ski trip he secretly planned. </a:t>
            </a:r>
          </a:p>
        </p:txBody>
      </p:sp>
      <p:sp>
        <p:nvSpPr>
          <p:cNvPr id="152" name="Shape 152"/>
          <p:cNvSpPr/>
          <p:nvPr/>
        </p:nvSpPr>
        <p:spPr>
          <a:xfrm>
            <a:off x="889875" y="172405"/>
            <a:ext cx="11544797" cy="1898601"/>
          </a:xfrm>
          <a:prstGeom prst="rect">
            <a:avLst/>
          </a:prstGeom>
          <a:solidFill>
            <a:srgbClr val="5A5F5E"/>
          </a:solidFill>
          <a:ln w="12700">
            <a:miter lim="400000"/>
          </a:ln>
          <a:extLst>
            <a:ext uri="{C572A759-6A51-4108-AA02-DFA0A04FC94B}">
              <ma14:wrappingTextBoxFlag xmlns:ma14="http://schemas.microsoft.com/office/mac/drawingml/2011/main" val="1"/>
            </a:ext>
          </a:extLst>
        </p:spPr>
        <p:txBody>
          <a:bodyPr lIns="50800" tIns="50800" rIns="50800" bIns="50800" anchor="b">
            <a:normAutofit fontScale="100000" lnSpcReduction="0"/>
          </a:bodyPr>
          <a:lstStyle>
            <a:lvl1pPr>
              <a:defRPr>
                <a:solidFill>
                  <a:srgbClr val="FFFFFF"/>
                </a:solidFill>
                <a:latin typeface="Gill Sans SemiBold"/>
                <a:ea typeface="Gill Sans SemiBold"/>
                <a:cs typeface="Gill Sans SemiBold"/>
                <a:sym typeface="Gill Sans SemiBold"/>
              </a:defRPr>
            </a:lvl1pPr>
          </a:lstStyle>
          <a:p>
            <a:pPr/>
            <a:r>
              <a:t>Your job: Re-Write this dialogue using CORRECT punctuation and spacing. In a few minutes, we’ll look back at the other slide and you can see how well you did!</a:t>
            </a:r>
          </a:p>
        </p:txBody>
      </p:sp>
    </p:spTree>
  </p:cSld>
  <p:clrMapOvr>
    <a:masterClrMapping/>
  </p:clrMapOvr>
  <p:transition xmlns:p14="http://schemas.microsoft.com/office/powerpoint/2010/main" spd="med" advClick="1" p14:dur="1000"/>
</p:sld>
</file>

<file path=ppt/theme/theme1.xml><?xml version="1.0" encoding="utf-8"?>
<a:theme xmlns:a="http://schemas.openxmlformats.org/drawingml/2006/main" xmlns:r="http://schemas.openxmlformats.org/officeDocument/2006/relationships" name="Showroom">
  <a:themeElements>
    <a:clrScheme name="Showroom">
      <a:dk1>
        <a:srgbClr val="535353"/>
      </a:dk1>
      <a:lt1>
        <a:srgbClr val="FFFFFF"/>
      </a:lt1>
      <a:dk2>
        <a:srgbClr val="A7A7A7"/>
      </a:dk2>
      <a:lt2>
        <a:srgbClr val="535353"/>
      </a:lt2>
      <a:accent1>
        <a:srgbClr val="78AAB3"/>
      </a:accent1>
      <a:accent2>
        <a:srgbClr val="9A9671"/>
      </a:accent2>
      <a:accent3>
        <a:srgbClr val="D9971A"/>
      </a:accent3>
      <a:accent4>
        <a:srgbClr val="D7620E"/>
      </a:accent4>
      <a:accent5>
        <a:srgbClr val="A61702"/>
      </a:accent5>
      <a:accent6>
        <a:srgbClr val="606B7E"/>
      </a:accent6>
      <a:hlink>
        <a:srgbClr val="0000FF"/>
      </a:hlink>
      <a:folHlink>
        <a:srgbClr val="FF00FF"/>
      </a:folHlink>
    </a:clrScheme>
    <a:fontScheme name="Showroom">
      <a:majorFont>
        <a:latin typeface="Helvetica"/>
        <a:ea typeface="Helvetica"/>
        <a:cs typeface="Helvetica"/>
      </a:majorFont>
      <a:minorFont>
        <a:latin typeface="Helvetica Neue"/>
        <a:ea typeface="Helvetica Neue"/>
        <a:cs typeface="Helvetica Neue"/>
      </a:minorFont>
    </a:fontScheme>
    <a:fmtScheme name="Showroom">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40053"/>
        </a:solidFill>
        <a:ln w="25400" cap="flat">
          <a:solidFill>
            <a:schemeClr val="accent1"/>
          </a:solidFill>
          <a:prstDash val="solid"/>
          <a:round/>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535353"/>
            </a:solidFill>
            <a:effectLst/>
            <a:uFillTx/>
            <a:latin typeface="Gill Sans Light"/>
            <a:ea typeface="Gill Sans Light"/>
            <a:cs typeface="Gill Sans Light"/>
            <a:sym typeface="Gill Sans Light"/>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chemeClr val="accent1"/>
          </a:solidFill>
          <a:prstDash val="solid"/>
          <a:round/>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535353"/>
            </a:solidFill>
            <a:effectLst/>
            <a:uFillTx/>
            <a:latin typeface="Gill Sans Light"/>
            <a:ea typeface="Gill Sans Light"/>
            <a:cs typeface="Gill Sans Light"/>
            <a:sym typeface="Gill Sans Light"/>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Showroom">
  <a:themeElements>
    <a:clrScheme name="Showroom">
      <a:dk1>
        <a:srgbClr val="000000"/>
      </a:dk1>
      <a:lt1>
        <a:srgbClr val="FFFFFF"/>
      </a:lt1>
      <a:dk2>
        <a:srgbClr val="A7A7A7"/>
      </a:dk2>
      <a:lt2>
        <a:srgbClr val="535353"/>
      </a:lt2>
      <a:accent1>
        <a:srgbClr val="78AAB3"/>
      </a:accent1>
      <a:accent2>
        <a:srgbClr val="9A9671"/>
      </a:accent2>
      <a:accent3>
        <a:srgbClr val="D9971A"/>
      </a:accent3>
      <a:accent4>
        <a:srgbClr val="D7620E"/>
      </a:accent4>
      <a:accent5>
        <a:srgbClr val="A61702"/>
      </a:accent5>
      <a:accent6>
        <a:srgbClr val="606B7E"/>
      </a:accent6>
      <a:hlink>
        <a:srgbClr val="0000FF"/>
      </a:hlink>
      <a:folHlink>
        <a:srgbClr val="FF00FF"/>
      </a:folHlink>
    </a:clrScheme>
    <a:fontScheme name="Showroom">
      <a:majorFont>
        <a:latin typeface="Helvetica"/>
        <a:ea typeface="Helvetica"/>
        <a:cs typeface="Helvetica"/>
      </a:majorFont>
      <a:minorFont>
        <a:latin typeface="Helvetica Neue"/>
        <a:ea typeface="Helvetica Neue"/>
        <a:cs typeface="Helvetica Neue"/>
      </a:minorFont>
    </a:fontScheme>
    <a:fmtScheme name="Showroom">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40053"/>
        </a:solidFill>
        <a:ln w="25400" cap="flat">
          <a:solidFill>
            <a:schemeClr val="accent1"/>
          </a:solidFill>
          <a:prstDash val="solid"/>
          <a:round/>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535353"/>
            </a:solidFill>
            <a:effectLst/>
            <a:uFillTx/>
            <a:latin typeface="Gill Sans Light"/>
            <a:ea typeface="Gill Sans Light"/>
            <a:cs typeface="Gill Sans Light"/>
            <a:sym typeface="Gill Sans Light"/>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chemeClr val="accent1"/>
          </a:solidFill>
          <a:prstDash val="solid"/>
          <a:round/>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535353"/>
            </a:solidFill>
            <a:effectLst/>
            <a:uFillTx/>
            <a:latin typeface="Gill Sans Light"/>
            <a:ea typeface="Gill Sans Light"/>
            <a:cs typeface="Gill Sans Light"/>
            <a:sym typeface="Gill Sans Light"/>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