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media/image2.jpeg" ContentType="image/jpeg"/>
  <Override PartName="/ppt/media/image3.jpeg" ContentType="image/jpeg"/>
  <Override PartName="/ppt/theme/theme2.xml" ContentType="application/vnd.openxmlformats-officedocument.theme+xml"/>
  <Override PartName="/ppt/media/image4.jpeg" ContentType="image/jpeg"/>
  <Override PartName="/ppt/media/image5.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E5E5E"/>
        </a:solidFill>
        <a:effectLst/>
        <a:uFillTx/>
        <a:latin typeface="Hoefler Text"/>
        <a:ea typeface="Hoefler Text"/>
        <a:cs typeface="Hoefler Text"/>
        <a:sym typeface="Hoefler Text"/>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E5E5E"/>
        </a:solidFill>
        <a:effectLst/>
        <a:uFillTx/>
        <a:latin typeface="Hoefler Text"/>
        <a:ea typeface="Hoefler Text"/>
        <a:cs typeface="Hoefler Text"/>
        <a:sym typeface="Hoefler Text"/>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E5E5E"/>
        </a:solidFill>
        <a:effectLst/>
        <a:uFillTx/>
        <a:latin typeface="Hoefler Text"/>
        <a:ea typeface="Hoefler Text"/>
        <a:cs typeface="Hoefler Text"/>
        <a:sym typeface="Hoefler Text"/>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E5E5E"/>
        </a:solidFill>
        <a:effectLst/>
        <a:uFillTx/>
        <a:latin typeface="Hoefler Text"/>
        <a:ea typeface="Hoefler Text"/>
        <a:cs typeface="Hoefler Text"/>
        <a:sym typeface="Hoefler Text"/>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E5E5E"/>
        </a:solidFill>
        <a:effectLst/>
        <a:uFillTx/>
        <a:latin typeface="Hoefler Text"/>
        <a:ea typeface="Hoefler Text"/>
        <a:cs typeface="Hoefler Text"/>
        <a:sym typeface="Hoefler Text"/>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E5E5E"/>
        </a:solidFill>
        <a:effectLst/>
        <a:uFillTx/>
        <a:latin typeface="Hoefler Text"/>
        <a:ea typeface="Hoefler Text"/>
        <a:cs typeface="Hoefler Text"/>
        <a:sym typeface="Hoefler Text"/>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E5E5E"/>
        </a:solidFill>
        <a:effectLst/>
        <a:uFillTx/>
        <a:latin typeface="Hoefler Text"/>
        <a:ea typeface="Hoefler Text"/>
        <a:cs typeface="Hoefler Text"/>
        <a:sym typeface="Hoefler Text"/>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E5E5E"/>
        </a:solidFill>
        <a:effectLst/>
        <a:uFillTx/>
        <a:latin typeface="Hoefler Text"/>
        <a:ea typeface="Hoefler Text"/>
        <a:cs typeface="Hoefler Text"/>
        <a:sym typeface="Hoefler Text"/>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E5E5E"/>
        </a:solidFill>
        <a:effectLst/>
        <a:uFillTx/>
        <a:latin typeface="Hoefler Text"/>
        <a:ea typeface="Hoefler Text"/>
        <a:cs typeface="Hoefler Text"/>
        <a:sym typeface="Hoefler Tex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oefler Text"/>
          <a:ea typeface="Hoefler Text"/>
          <a:cs typeface="Hoefler Text"/>
        </a:font>
        <a:srgbClr val="5E5E5E"/>
      </a:tcTxStyle>
      <a:tcStyle>
        <a:tcBdr>
          <a:left>
            <a:ln w="12700" cap="flat">
              <a:solidFill>
                <a:srgbClr val="7E8286"/>
              </a:solidFill>
              <a:prstDash val="solid"/>
              <a:miter lim="400000"/>
            </a:ln>
          </a:left>
          <a:right>
            <a:ln w="12700" cap="flat">
              <a:solidFill>
                <a:srgbClr val="7E8286"/>
              </a:solidFill>
              <a:prstDash val="solid"/>
              <a:miter lim="400000"/>
            </a:ln>
          </a:right>
          <a:top>
            <a:ln w="127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fill>
          <a:noFill/>
        </a:fill>
      </a:tcStyle>
    </a:wholeTbl>
    <a:band2H>
      <a:tcTxStyle b="def" i="def"/>
      <a:tcStyle>
        <a:tcBdr/>
        <a:fill>
          <a:solidFill>
            <a:srgbClr val="C4C1BA">
              <a:alpha val="25000"/>
            </a:srgbClr>
          </a:solidFill>
        </a:fill>
      </a:tcStyle>
    </a:band2H>
    <a:firstCol>
      <a:tcTxStyle b="off" i="off">
        <a:font>
          <a:latin typeface="Hoefler Text"/>
          <a:ea typeface="Hoefler Text"/>
          <a:cs typeface="Hoefler Text"/>
        </a:font>
        <a:srgbClr val="5E5E5E"/>
      </a:tcTxStyle>
      <a:tcStyle>
        <a:tcBdr>
          <a:left>
            <a:ln w="12700" cap="flat">
              <a:solidFill>
                <a:srgbClr val="7E8286"/>
              </a:solidFill>
              <a:prstDash val="solid"/>
              <a:miter lim="400000"/>
            </a:ln>
          </a:left>
          <a:right>
            <a:ln w="12700" cap="flat">
              <a:solidFill>
                <a:srgbClr val="7E8286"/>
              </a:solidFill>
              <a:prstDash val="solid"/>
              <a:miter lim="400000"/>
            </a:ln>
          </a:right>
          <a:top>
            <a:ln w="127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fill>
          <a:noFill/>
        </a:fill>
      </a:tcStyle>
    </a:firstCol>
    <a:lastRow>
      <a:tcTxStyle b="off" i="off">
        <a:font>
          <a:latin typeface="Hoefler Text"/>
          <a:ea typeface="Hoefler Text"/>
          <a:cs typeface="Hoefler Text"/>
        </a:font>
        <a:srgbClr val="5E5E5E"/>
      </a:tcTxStyle>
      <a:tcStyle>
        <a:tcBdr>
          <a:left>
            <a:ln w="12700" cap="flat">
              <a:solidFill>
                <a:srgbClr val="7E8286"/>
              </a:solidFill>
              <a:prstDash val="solid"/>
              <a:miter lim="400000"/>
            </a:ln>
          </a:left>
          <a:right>
            <a:ln w="12700" cap="flat">
              <a:solidFill>
                <a:srgbClr val="7E8286"/>
              </a:solidFill>
              <a:prstDash val="solid"/>
              <a:miter lim="400000"/>
            </a:ln>
          </a:right>
          <a:top>
            <a:ln w="381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fill>
          <a:noFill/>
        </a:fill>
      </a:tcStyle>
    </a:lastRow>
    <a:firstRow>
      <a:tcTxStyle b="off" i="off">
        <a:font>
          <a:latin typeface="Hoefler Text"/>
          <a:ea typeface="Hoefler Text"/>
          <a:cs typeface="Hoefler Text"/>
        </a:font>
        <a:srgbClr val="5E5E5E"/>
      </a:tcTxStyle>
      <a:tcStyle>
        <a:tcBdr>
          <a:left>
            <a:ln w="12700" cap="flat">
              <a:solidFill>
                <a:srgbClr val="7E8286"/>
              </a:solidFill>
              <a:prstDash val="solid"/>
              <a:miter lim="400000"/>
            </a:ln>
          </a:left>
          <a:right>
            <a:ln w="12700" cap="flat">
              <a:solidFill>
                <a:srgbClr val="7E8286"/>
              </a:solidFill>
              <a:prstDash val="solid"/>
              <a:miter lim="400000"/>
            </a:ln>
          </a:right>
          <a:top>
            <a:ln w="12700" cap="flat">
              <a:solidFill>
                <a:srgbClr val="7E8286"/>
              </a:solidFill>
              <a:prstDash val="solid"/>
              <a:miter lim="400000"/>
            </a:ln>
          </a:top>
          <a:bottom>
            <a:ln w="12700" cap="flat">
              <a:solidFill>
                <a:srgbClr val="7E8286"/>
              </a:solidFill>
              <a:prstDash val="solid"/>
              <a:miter lim="400000"/>
            </a:ln>
          </a:bottom>
          <a:insideH>
            <a:ln w="12700" cap="flat">
              <a:solidFill>
                <a:srgbClr val="7E8286"/>
              </a:solidFill>
              <a:prstDash val="solid"/>
              <a:miter lim="400000"/>
            </a:ln>
          </a:insideH>
          <a:insideV>
            <a:ln w="12700" cap="flat">
              <a:solidFill>
                <a:srgbClr val="7E8286"/>
              </a:solidFill>
              <a:prstDash val="solid"/>
              <a:miter lim="400000"/>
            </a:ln>
          </a:insideV>
        </a:tcBdr>
        <a:fill>
          <a:noFill/>
        </a:fill>
      </a:tcStyle>
    </a:firstRow>
  </a:tblStyle>
  <a:tblStyle styleId="{C7B018BB-80A7-4F77-B60F-C8B233D01FF8}" styleName="">
    <a:tblBg/>
    <a:wholeTbl>
      <a:tcTxStyle b="off" i="off">
        <a:font>
          <a:latin typeface="Hoefler Text"/>
          <a:ea typeface="Hoefler Text"/>
          <a:cs typeface="Hoefler Text"/>
        </a:font>
        <a:schemeClr val="accent5">
          <a:hueOff val="85969"/>
          <a:satOff val="-7811"/>
          <a:lumOff val="-38955"/>
        </a:schemeClr>
      </a:tcTxStyle>
      <a:tcStyle>
        <a:tcBdr>
          <a:left>
            <a:ln w="12700" cap="flat">
              <a:noFill/>
              <a:miter lim="400000"/>
            </a:ln>
          </a:left>
          <a:right>
            <a:ln w="12700" cap="flat">
              <a:noFill/>
              <a:miter lim="400000"/>
            </a:ln>
          </a:right>
          <a:top>
            <a:ln w="12700" cap="flat">
              <a:solidFill>
                <a:schemeClr val="accent5">
                  <a:hueOff val="85969"/>
                  <a:satOff val="-7811"/>
                  <a:lumOff val="-38955"/>
                </a:schemeClr>
              </a:solidFill>
              <a:prstDash val="solid"/>
              <a:miter lim="400000"/>
            </a:ln>
          </a:top>
          <a:bottom>
            <a:ln w="12700" cap="flat">
              <a:solidFill>
                <a:schemeClr val="accent5">
                  <a:hueOff val="85969"/>
                  <a:satOff val="-7811"/>
                  <a:lumOff val="-38955"/>
                </a:schemeClr>
              </a:solidFill>
              <a:prstDash val="solid"/>
              <a:miter lim="400000"/>
            </a:ln>
          </a:bottom>
          <a:insideH>
            <a:ln w="12700" cap="flat">
              <a:solidFill>
                <a:schemeClr val="accent5">
                  <a:hueOff val="85969"/>
                  <a:satOff val="-7811"/>
                  <a:lumOff val="-38955"/>
                </a:schemeClr>
              </a:solidFill>
              <a:prstDash val="solid"/>
              <a:miter lim="400000"/>
            </a:ln>
          </a:insideH>
          <a:insideV>
            <a:ln w="12700" cap="flat">
              <a:noFill/>
              <a:miter lim="400000"/>
            </a:ln>
          </a:insideV>
        </a:tcBdr>
        <a:fill>
          <a:noFill/>
        </a:fill>
      </a:tcStyle>
    </a:wholeTbl>
    <a:band2H>
      <a:tcTxStyle b="def" i="def"/>
      <a:tcStyle>
        <a:tcBdr/>
        <a:fill>
          <a:solidFill>
            <a:srgbClr val="C4C1BA">
              <a:alpha val="25000"/>
            </a:srgbClr>
          </a:solidFill>
        </a:fill>
      </a:tcStyle>
    </a:band2H>
    <a:firstCol>
      <a:tcTxStyle b="off" i="off">
        <a:font>
          <a:latin typeface="Hoefler Text"/>
          <a:ea typeface="Hoefler Text"/>
          <a:cs typeface="Hoefler Text"/>
        </a:font>
        <a:schemeClr val="accent5">
          <a:hueOff val="85969"/>
          <a:satOff val="-7811"/>
          <a:lumOff val="-38955"/>
        </a:schemeClr>
      </a:tcTxStyle>
      <a:tcStyle>
        <a:tcBdr>
          <a:left>
            <a:ln w="12700" cap="flat">
              <a:noFill/>
              <a:miter lim="400000"/>
            </a:ln>
          </a:left>
          <a:right>
            <a:ln w="12700" cap="flat">
              <a:solidFill>
                <a:schemeClr val="accent5">
                  <a:hueOff val="85969"/>
                  <a:satOff val="-7811"/>
                  <a:lumOff val="-38955"/>
                </a:schemeClr>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5C2C3">
              <a:alpha val="63000"/>
            </a:srgbClr>
          </a:solidFill>
        </a:fill>
      </a:tcStyle>
    </a:firstCol>
    <a:lastRow>
      <a:tcTxStyle b="off" i="off">
        <a:font>
          <a:latin typeface="Hoefler Text"/>
          <a:ea typeface="Hoefler Text"/>
          <a:cs typeface="Hoefler Text"/>
        </a:font>
        <a:schemeClr val="accent5">
          <a:hueOff val="85969"/>
          <a:satOff val="-7811"/>
          <a:lumOff val="-38955"/>
        </a:schemeClr>
      </a:tcTxStyle>
      <a:tcStyle>
        <a:tcBdr>
          <a:left>
            <a:ln w="12700" cap="flat">
              <a:noFill/>
              <a:miter lim="400000"/>
            </a:ln>
          </a:left>
          <a:right>
            <a:ln w="12700" cap="flat">
              <a:noFill/>
              <a:miter lim="400000"/>
            </a:ln>
          </a:right>
          <a:top>
            <a:ln w="25400" cap="flat">
              <a:solidFill>
                <a:schemeClr val="accent5">
                  <a:hueOff val="85969"/>
                  <a:satOff val="-7811"/>
                  <a:lumOff val="-38955"/>
                </a:schemeClr>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noFill/>
              <a:miter lim="400000"/>
            </a:ln>
          </a:top>
          <a:bottom>
            <a:ln w="12700" cap="flat">
              <a:solidFill>
                <a:schemeClr val="accent5">
                  <a:hueOff val="85969"/>
                  <a:satOff val="-7811"/>
                  <a:lumOff val="-38955"/>
                </a:schemeClr>
              </a:solidFill>
              <a:prstDash val="solid"/>
              <a:miter lim="400000"/>
            </a:ln>
          </a:bottom>
          <a:insideH>
            <a:ln w="12700" cap="flat">
              <a:noFill/>
              <a:miter lim="400000"/>
            </a:ln>
          </a:insideH>
          <a:insideV>
            <a:ln w="12700" cap="flat">
              <a:noFill/>
              <a:miter lim="400000"/>
            </a:ln>
          </a:insideV>
        </a:tcBdr>
        <a:fill>
          <a:solidFill>
            <a:srgbClr val="427271"/>
          </a:solidFill>
        </a:fill>
      </a:tcStyle>
    </a:firstRow>
  </a:tblStyle>
  <a:tblStyle styleId="{EEE7283C-3CF3-47DC-8721-378D4A62B228}" styleName="">
    <a:tblBg/>
    <a:wholeTbl>
      <a:tcTxStyle b="off" i="off">
        <a:font>
          <a:latin typeface="Hoefler Text"/>
          <a:ea typeface="Hoefler Text"/>
          <a:cs typeface="Hoefler Text"/>
        </a:font>
        <a:srgbClr val="5E5E5E"/>
      </a:tcTxStyle>
      <a:tcStyle>
        <a:tcBdr>
          <a:left>
            <a:ln w="12700" cap="flat">
              <a:solidFill>
                <a:schemeClr val="accent1">
                  <a:satOff val="-10875"/>
                  <a:lumOff val="-37767"/>
                </a:schemeClr>
              </a:solidFill>
              <a:prstDash val="solid"/>
              <a:miter lim="400000"/>
            </a:ln>
          </a:left>
          <a:right>
            <a:ln w="12700" cap="flat">
              <a:solidFill>
                <a:schemeClr val="accent1">
                  <a:satOff val="-10875"/>
                  <a:lumOff val="-37767"/>
                </a:schemeClr>
              </a:solidFill>
              <a:prstDash val="solid"/>
              <a:miter lim="400000"/>
            </a:ln>
          </a:right>
          <a:top>
            <a:ln w="12700" cap="flat">
              <a:solidFill>
                <a:schemeClr val="accent1">
                  <a:satOff val="-10875"/>
                  <a:lumOff val="-37767"/>
                </a:schemeClr>
              </a:solidFill>
              <a:prstDash val="solid"/>
              <a:miter lim="400000"/>
            </a:ln>
          </a:top>
          <a:bottom>
            <a:ln w="12700" cap="flat">
              <a:solidFill>
                <a:schemeClr val="accent1">
                  <a:satOff val="-10875"/>
                  <a:lumOff val="-37767"/>
                </a:schemeClr>
              </a:solidFill>
              <a:prstDash val="solid"/>
              <a:miter lim="400000"/>
            </a:ln>
          </a:bottom>
          <a:insideH>
            <a:ln w="12700" cap="flat">
              <a:solidFill>
                <a:schemeClr val="accent1">
                  <a:satOff val="-10875"/>
                  <a:lumOff val="-37767"/>
                </a:schemeClr>
              </a:solidFill>
              <a:prstDash val="solid"/>
              <a:miter lim="400000"/>
            </a:ln>
          </a:insideH>
          <a:insideV>
            <a:ln w="12700" cap="flat">
              <a:solidFill>
                <a:schemeClr val="accent1">
                  <a:satOff val="-10875"/>
                  <a:lumOff val="-37767"/>
                </a:schemeClr>
              </a:solidFill>
              <a:prstDash val="solid"/>
              <a:miter lim="400000"/>
            </a:ln>
          </a:insideV>
        </a:tcBdr>
        <a:fill>
          <a:noFill/>
        </a:fill>
      </a:tcStyle>
    </a:wholeTbl>
    <a:band2H>
      <a:tcTxStyle b="def" i="def"/>
      <a:tcStyle>
        <a:tcBdr/>
        <a:fill>
          <a:solidFill>
            <a:srgbClr val="E1E0DA"/>
          </a:solidFill>
        </a:fill>
      </a:tcStyle>
    </a:band2H>
    <a:firstCol>
      <a:tcTxStyle b="off" i="off">
        <a:font>
          <a:latin typeface="Hoefler Text"/>
          <a:ea typeface="Hoefler Text"/>
          <a:cs typeface="Hoefler Text"/>
        </a:font>
        <a:srgbClr val="FFFFFF"/>
      </a:tcTxStyle>
      <a:tcStyle>
        <a:tcBdr>
          <a:left>
            <a:ln w="12700" cap="flat">
              <a:solidFill>
                <a:schemeClr val="accent1">
                  <a:satOff val="-10875"/>
                  <a:lumOff val="-37767"/>
                </a:schemeClr>
              </a:solidFill>
              <a:prstDash val="solid"/>
              <a:miter lim="400000"/>
            </a:ln>
          </a:left>
          <a:right>
            <a:ln w="12700" cap="flat">
              <a:noFill/>
              <a:miter lim="400000"/>
            </a:ln>
          </a:right>
          <a:top>
            <a:ln w="12700" cap="flat">
              <a:solidFill>
                <a:schemeClr val="accent1">
                  <a:satOff val="-10875"/>
                  <a:lumOff val="-37767"/>
                </a:schemeClr>
              </a:solidFill>
              <a:prstDash val="solid"/>
              <a:miter lim="400000"/>
            </a:ln>
          </a:top>
          <a:bottom>
            <a:ln w="12700" cap="flat">
              <a:solidFill>
                <a:schemeClr val="accent1">
                  <a:satOff val="-10875"/>
                  <a:lumOff val="-37767"/>
                </a:schemeClr>
              </a:solidFill>
              <a:prstDash val="solid"/>
              <a:miter lim="400000"/>
            </a:ln>
          </a:bottom>
          <a:insideH>
            <a:ln w="12700" cap="flat">
              <a:solidFill>
                <a:schemeClr val="accent1">
                  <a:satOff val="-10875"/>
                  <a:lumOff val="-37767"/>
                </a:schemeClr>
              </a:solidFill>
              <a:prstDash val="solid"/>
              <a:miter lim="400000"/>
            </a:ln>
          </a:insideH>
          <a:insideV>
            <a:ln w="12700" cap="flat">
              <a:noFill/>
              <a:miter lim="400000"/>
            </a:ln>
          </a:insideV>
        </a:tcBdr>
        <a:fill>
          <a:solidFill>
            <a:srgbClr val="979E9E"/>
          </a:solidFill>
        </a:fill>
      </a:tcStyle>
    </a:firstCol>
    <a:lastRow>
      <a:tcTxStyle b="off" i="off">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noFill/>
              <a:miter lim="400000"/>
            </a:ln>
          </a:top>
          <a:bottom>
            <a:ln w="12700" cap="flat">
              <a:solidFill>
                <a:schemeClr val="accent1">
                  <a:satOff val="-10875"/>
                  <a:lumOff val="-37767"/>
                </a:schemeClr>
              </a:solidFill>
              <a:prstDash val="solid"/>
              <a:miter lim="400000"/>
            </a:ln>
          </a:bottom>
          <a:insideH>
            <a:ln w="12700" cap="flat">
              <a:noFill/>
              <a:miter lim="400000"/>
            </a:ln>
          </a:insideH>
          <a:insideV>
            <a:ln w="12700" cap="flat">
              <a:noFill/>
              <a:miter lim="400000"/>
            </a:ln>
          </a:insideV>
        </a:tcBdr>
        <a:fill>
          <a:solidFill>
            <a:schemeClr val="accent1">
              <a:hueOff val="45430"/>
              <a:satOff val="-14506"/>
              <a:lumOff val="-20039"/>
            </a:schemeClr>
          </a:solidFill>
        </a:fill>
      </a:tcStyle>
    </a:lastRow>
    <a:firstRow>
      <a:tcTxStyle b="off" i="off">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solidFill>
                <a:schemeClr val="accent1">
                  <a:satOff val="-10875"/>
                  <a:lumOff val="-37767"/>
                </a:schemeClr>
              </a:solidFill>
              <a:prstDash val="solid"/>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45430"/>
              <a:satOff val="-14506"/>
              <a:lumOff val="-20039"/>
            </a:schemeClr>
          </a:solidFill>
        </a:fill>
      </a:tcStyle>
    </a:firstRow>
  </a:tblStyle>
  <a:tblStyle styleId="{CF821DB8-F4EB-4A41-A1BA-3FCAFE7338EE}" styleName="">
    <a:tblBg/>
    <a:wholeTbl>
      <a:tcTxStyle b="off" i="off">
        <a:font>
          <a:latin typeface="Hoefler Text"/>
          <a:ea typeface="Hoefler Text"/>
          <a:cs typeface="Hoefler Text"/>
        </a:font>
        <a:srgbClr val="5E5E5E"/>
      </a:tcTxStyle>
      <a:tcStyle>
        <a:tcBdr>
          <a:left>
            <a:ln w="12700" cap="flat">
              <a:solidFill>
                <a:srgbClr val="A7A7A7"/>
              </a:solidFill>
              <a:prstDash val="solid"/>
              <a:miter lim="400000"/>
            </a:ln>
          </a:left>
          <a:right>
            <a:ln w="12700" cap="flat">
              <a:solidFill>
                <a:srgbClr val="A7A7A7"/>
              </a:solidFill>
              <a:prstDash val="solid"/>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A7A7A7"/>
              </a:solidFill>
              <a:prstDash val="solid"/>
              <a:miter lim="400000"/>
            </a:ln>
          </a:insideV>
        </a:tcBdr>
        <a:fill>
          <a:noFill/>
        </a:fill>
      </a:tcStyle>
    </a:wholeTbl>
    <a:band2H>
      <a:tcTxStyle b="def" i="def"/>
      <a:tcStyle>
        <a:tcBdr/>
        <a:fill>
          <a:solidFill>
            <a:srgbClr val="E6E4D7"/>
          </a:solidFill>
        </a:fill>
      </a:tcStyle>
    </a:band2H>
    <a:firstCol>
      <a:tcTxStyle b="off" i="off">
        <a:font>
          <a:latin typeface="Hoefler Text"/>
          <a:ea typeface="Hoefler Text"/>
          <a:cs typeface="Hoefler Text"/>
        </a:font>
        <a:srgbClr val="5D3C1B"/>
      </a:tcTxStyle>
      <a:tcStyle>
        <a:tcBdr>
          <a:left>
            <a:ln w="12700" cap="flat">
              <a:solidFill>
                <a:srgbClr val="A7A7A7"/>
              </a:solidFill>
              <a:prstDash val="solid"/>
              <a:miter lim="400000"/>
            </a:ln>
          </a:left>
          <a:right>
            <a:ln w="12700" cap="flat">
              <a:solidFill>
                <a:srgbClr val="A7A7A7"/>
              </a:solidFill>
              <a:prstDash val="solid"/>
              <a:miter lim="400000"/>
            </a:ln>
          </a:right>
          <a:top>
            <a:ln w="12700" cap="flat">
              <a:solidFill>
                <a:srgbClr val="A7A7A7"/>
              </a:solidFill>
              <a:prstDash val="solid"/>
              <a:miter lim="400000"/>
            </a:ln>
          </a:top>
          <a:bottom>
            <a:ln w="12700" cap="flat">
              <a:solidFill>
                <a:srgbClr val="A7A7A7"/>
              </a:solidFill>
              <a:prstDash val="solid"/>
              <a:miter lim="400000"/>
            </a:ln>
          </a:bottom>
          <a:insideH>
            <a:ln w="12700" cap="flat">
              <a:solidFill>
                <a:srgbClr val="A7A7A7"/>
              </a:solidFill>
              <a:prstDash val="solid"/>
              <a:miter lim="400000"/>
            </a:ln>
          </a:insideH>
          <a:insideV>
            <a:ln w="12700" cap="flat">
              <a:solidFill>
                <a:srgbClr val="A7A7A7"/>
              </a:solidFill>
              <a:prstDash val="solid"/>
              <a:miter lim="400000"/>
            </a:ln>
          </a:insideV>
        </a:tcBdr>
        <a:fill>
          <a:solidFill>
            <a:srgbClr val="E7E4DC"/>
          </a:solidFill>
        </a:fill>
      </a:tcStyle>
    </a:firstCol>
    <a:lastRow>
      <a:tcTxStyle b="off" i="off">
        <a:font>
          <a:latin typeface="Hoefler Text"/>
          <a:ea typeface="Hoefler Text"/>
          <a:cs typeface="Hoefler Text"/>
        </a:font>
        <a:srgbClr val="5D3C1B"/>
      </a:tcTxStyle>
      <a:tcStyle>
        <a:tcBdr>
          <a:left>
            <a:ln w="12700" cap="flat">
              <a:solidFill>
                <a:srgbClr val="A7A7A7"/>
              </a:solidFill>
              <a:prstDash val="solid"/>
              <a:miter lim="400000"/>
            </a:ln>
          </a:left>
          <a:right>
            <a:ln w="12700" cap="flat">
              <a:solidFill>
                <a:srgbClr val="A7A7A7"/>
              </a:solidFill>
              <a:prstDash val="solid"/>
              <a:miter lim="400000"/>
            </a:ln>
          </a:right>
          <a:top>
            <a:ln w="12700" cap="flat">
              <a:solidFill>
                <a:srgbClr val="A7A7A7"/>
              </a:solidFill>
              <a:prstDash val="solid"/>
              <a:miter lim="400000"/>
            </a:ln>
          </a:top>
          <a:bottom>
            <a:ln w="12700" cap="flat">
              <a:solidFill>
                <a:srgbClr val="A7A7A7"/>
              </a:solidFill>
              <a:prstDash val="solid"/>
              <a:miter lim="400000"/>
            </a:ln>
          </a:bottom>
          <a:insideH>
            <a:ln w="12700" cap="flat">
              <a:solidFill>
                <a:srgbClr val="A7A7A7"/>
              </a:solidFill>
              <a:prstDash val="solid"/>
              <a:miter lim="400000"/>
            </a:ln>
          </a:insideH>
          <a:insideV>
            <a:ln w="12700" cap="flat">
              <a:solidFill>
                <a:srgbClr val="A7A7A7"/>
              </a:solidFill>
              <a:prstDash val="solid"/>
              <a:miter lim="400000"/>
            </a:ln>
          </a:insideV>
        </a:tcBdr>
        <a:fill>
          <a:solidFill>
            <a:srgbClr val="D5D2C7"/>
          </a:solidFill>
        </a:fill>
      </a:tcStyle>
    </a:lastRow>
    <a:firstRow>
      <a:tcTxStyle b="off" i="off">
        <a:font>
          <a:latin typeface="Hoefler Text"/>
          <a:ea typeface="Hoefler Text"/>
          <a:cs typeface="Hoefler Text"/>
        </a:font>
        <a:srgbClr val="5D3C1B"/>
      </a:tcTxStyle>
      <a:tcStyle>
        <a:tcBdr>
          <a:left>
            <a:ln w="12700" cap="flat">
              <a:solidFill>
                <a:srgbClr val="A7A7A7"/>
              </a:solidFill>
              <a:prstDash val="solid"/>
              <a:miter lim="400000"/>
            </a:ln>
          </a:left>
          <a:right>
            <a:ln w="12700" cap="flat">
              <a:solidFill>
                <a:srgbClr val="A7A7A7"/>
              </a:solidFill>
              <a:prstDash val="solid"/>
              <a:miter lim="400000"/>
            </a:ln>
          </a:right>
          <a:top>
            <a:ln w="12700" cap="flat">
              <a:solidFill>
                <a:srgbClr val="A7A7A7"/>
              </a:solidFill>
              <a:prstDash val="solid"/>
              <a:miter lim="400000"/>
            </a:ln>
          </a:top>
          <a:bottom>
            <a:ln w="12700" cap="flat">
              <a:solidFill>
                <a:srgbClr val="A7A7A7"/>
              </a:solidFill>
              <a:prstDash val="solid"/>
              <a:miter lim="400000"/>
            </a:ln>
          </a:bottom>
          <a:insideH>
            <a:ln w="12700" cap="flat">
              <a:solidFill>
                <a:srgbClr val="A7A7A7"/>
              </a:solidFill>
              <a:prstDash val="solid"/>
              <a:miter lim="400000"/>
            </a:ln>
          </a:insideH>
          <a:insideV>
            <a:ln w="12700" cap="flat">
              <a:solidFill>
                <a:srgbClr val="A7A7A7"/>
              </a:solidFill>
              <a:prstDash val="solid"/>
              <a:miter lim="400000"/>
            </a:ln>
          </a:insideV>
        </a:tcBdr>
        <a:fill>
          <a:solidFill>
            <a:srgbClr val="D5D2C7"/>
          </a:solidFill>
        </a:fill>
      </a:tcStyle>
    </a:firstRow>
  </a:tblStyle>
  <a:tblStyle styleId="{33BA23B1-9221-436E-865A-0063620EA4FD}" styleName="">
    <a:tblBg/>
    <a:wholeTbl>
      <a:tcTxStyle b="off" i="off">
        <a:font>
          <a:latin typeface="Hoefler Text"/>
          <a:ea typeface="Hoefler Text"/>
          <a:cs typeface="Hoefler Text"/>
        </a:font>
        <a:srgbClr val="5E5E5E"/>
      </a:tcTxStyle>
      <a:tcStyle>
        <a:tcBdr>
          <a:left>
            <a:ln w="12700" cap="flat">
              <a:solidFill>
                <a:srgbClr val="000000">
                  <a:alpha val="50000"/>
                </a:srgbClr>
              </a:solidFill>
              <a:prstDash val="solid"/>
              <a:miter lim="400000"/>
            </a:ln>
          </a:left>
          <a:right>
            <a:ln w="12700" cap="flat">
              <a:solidFill>
                <a:srgbClr val="000000">
                  <a:alpha val="50000"/>
                </a:srgbClr>
              </a:solidFill>
              <a:prstDash val="solid"/>
              <a:miter lim="400000"/>
            </a:ln>
          </a:right>
          <a:top>
            <a:ln w="12700" cap="flat">
              <a:solidFill>
                <a:srgbClr val="000000">
                  <a:alpha val="50000"/>
                </a:srgbClr>
              </a:solidFill>
              <a:prstDash val="solid"/>
              <a:miter lim="400000"/>
            </a:ln>
          </a:top>
          <a:bottom>
            <a:ln w="12700" cap="flat">
              <a:solidFill>
                <a:srgbClr val="000000">
                  <a:alpha val="50000"/>
                </a:srgbClr>
              </a:solidFill>
              <a:prstDash val="solid"/>
              <a:miter lim="400000"/>
            </a:ln>
          </a:bottom>
          <a:insideH>
            <a:ln w="12700" cap="flat">
              <a:solidFill>
                <a:srgbClr val="000000">
                  <a:alpha val="50000"/>
                </a:srgbClr>
              </a:solidFill>
              <a:prstDash val="solid"/>
              <a:miter lim="400000"/>
            </a:ln>
          </a:insideH>
          <a:insideV>
            <a:ln w="12700" cap="flat">
              <a:solidFill>
                <a:srgbClr val="000000">
                  <a:alpha val="50000"/>
                </a:srgbClr>
              </a:solidFill>
              <a:prstDash val="solid"/>
              <a:miter lim="400000"/>
            </a:ln>
          </a:insideV>
        </a:tcBdr>
        <a:fill>
          <a:noFill/>
        </a:fill>
      </a:tcStyle>
    </a:wholeTbl>
    <a:band2H>
      <a:tcTxStyle b="def" i="def"/>
      <a:tcStyle>
        <a:tcBdr/>
        <a:fill>
          <a:solidFill>
            <a:srgbClr val="E4E1D9"/>
          </a:solidFill>
        </a:fill>
      </a:tcStyle>
    </a:band2H>
    <a:firstCol>
      <a:tcTxStyle b="off" i="off">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ACA99C"/>
          </a:solidFill>
        </a:fill>
      </a:tcStyle>
    </a:firstCol>
    <a:lastRow>
      <a:tcTxStyle b="off" i="off">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746B"/>
          </a:solidFill>
        </a:fill>
      </a:tcStyle>
    </a:lastRow>
    <a:firstRow>
      <a:tcTxStyle b="off" i="off">
        <a:font>
          <a:latin typeface="Hoefler Text"/>
          <a:ea typeface="Hoefler Text"/>
          <a:cs typeface="Hoefler Text"/>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746B"/>
          </a:solidFill>
        </a:fill>
      </a:tcStyle>
    </a:firstRow>
  </a:tblStyle>
  <a:tblStyle styleId="{2708684C-4D16-4618-839F-0558EEFCDFE6}" styleName="">
    <a:tblBg/>
    <a:wholeTbl>
      <a:tcTxStyle b="off" i="off">
        <a:font>
          <a:latin typeface="Hoefler Text"/>
          <a:ea typeface="Hoefler Text"/>
          <a:cs typeface="Hoefler Text"/>
        </a:font>
        <a:srgbClr val="5E5E5E"/>
      </a:tcTxStyle>
      <a:tcStyle>
        <a:tcBdr>
          <a:left>
            <a:ln w="12700" cap="flat">
              <a:noFill/>
              <a:miter lim="400000"/>
            </a:ln>
          </a:left>
          <a:right>
            <a:ln w="12700" cap="flat">
              <a:noFill/>
              <a:miter lim="400000"/>
            </a:ln>
          </a:right>
          <a:top>
            <a:ln w="12700" cap="flat">
              <a:solidFill>
                <a:srgbClr val="6B6C6B"/>
              </a:solidFill>
              <a:custDash>
                <a:ds d="200000" sp="200000"/>
              </a:custDash>
              <a:miter lim="400000"/>
            </a:ln>
          </a:top>
          <a:bottom>
            <a:ln w="12700" cap="flat">
              <a:solidFill>
                <a:srgbClr val="6B6C6B"/>
              </a:solidFill>
              <a:custDash>
                <a:ds d="200000" sp="200000"/>
              </a:custDash>
              <a:miter lim="400000"/>
            </a:ln>
          </a:bottom>
          <a:insideH>
            <a:ln w="12700" cap="flat">
              <a:solidFill>
                <a:srgbClr val="6B6C6B"/>
              </a:solidFill>
              <a:custDash>
                <a:ds d="200000" sp="200000"/>
              </a:custDash>
              <a:miter lim="400000"/>
            </a:ln>
          </a:insideH>
          <a:insideV>
            <a:ln w="12700" cap="flat">
              <a:noFill/>
              <a:miter lim="400000"/>
            </a:ln>
          </a:insideV>
        </a:tcBdr>
        <a:fill>
          <a:noFill/>
        </a:fill>
      </a:tcStyle>
    </a:wholeTbl>
    <a:band2H>
      <a:tcTxStyle b="def" i="def"/>
      <a:tcStyle>
        <a:tcBdr/>
        <a:fill>
          <a:solidFill>
            <a:srgbClr val="FFFFFF">
              <a:alpha val="50000"/>
            </a:srgbClr>
          </a:solidFill>
        </a:fill>
      </a:tcStyle>
    </a:band2H>
    <a:firstCol>
      <a:tcTxStyle b="off" i="off">
        <a:font>
          <a:latin typeface="Hoefler Text"/>
          <a:ea typeface="Hoefler Text"/>
          <a:cs typeface="Hoefler Text"/>
        </a:font>
        <a:srgbClr val="5D3C1B"/>
      </a:tcTxStyle>
      <a:tcStyle>
        <a:tcBdr>
          <a:left>
            <a:ln w="12700" cap="flat">
              <a:noFill/>
              <a:miter lim="400000"/>
            </a:ln>
          </a:left>
          <a:right>
            <a:ln w="25400" cap="flat">
              <a:solidFill>
                <a:srgbClr val="A7A7A7"/>
              </a:solidFill>
              <a:prstDash val="solid"/>
              <a:miter lim="400000"/>
            </a:ln>
          </a:right>
          <a:top>
            <a:ln w="12700" cap="flat">
              <a:solidFill>
                <a:srgbClr val="A9AAA9"/>
              </a:solidFill>
              <a:prstDash val="solid"/>
              <a:miter lim="400000"/>
            </a:ln>
          </a:top>
          <a:bottom>
            <a:ln w="12700" cap="flat">
              <a:solidFill>
                <a:srgbClr val="A9AAA9"/>
              </a:solidFill>
              <a:prstDash val="solid"/>
              <a:miter lim="400000"/>
            </a:ln>
          </a:bottom>
          <a:insideH>
            <a:ln w="12700" cap="flat">
              <a:solidFill>
                <a:srgbClr val="A9AAA9"/>
              </a:solidFill>
              <a:prstDash val="solid"/>
              <a:miter lim="400000"/>
            </a:ln>
          </a:insideH>
          <a:insideV>
            <a:ln w="12700" cap="flat">
              <a:noFill/>
              <a:miter lim="400000"/>
            </a:ln>
          </a:insideV>
        </a:tcBdr>
        <a:fill>
          <a:noFill/>
        </a:fill>
      </a:tcStyle>
    </a:firstCol>
    <a:lastRow>
      <a:tcTxStyle b="off" i="off">
        <a:font>
          <a:latin typeface="Hoefler Text"/>
          <a:ea typeface="Hoefler Text"/>
          <a:cs typeface="Hoefler Text"/>
        </a:font>
        <a:srgbClr val="5D3C1B"/>
      </a:tcTxStyle>
      <a:tcStyle>
        <a:tcBdr>
          <a:left>
            <a:ln w="12700" cap="flat">
              <a:noFill/>
              <a:miter lim="400000"/>
            </a:ln>
          </a:left>
          <a:right>
            <a:ln w="12700" cap="flat">
              <a:noFill/>
              <a:miter lim="400000"/>
            </a:ln>
          </a:right>
          <a:top>
            <a:ln w="25400" cap="flat">
              <a:solidFill>
                <a:srgbClr val="A7A7A7"/>
              </a:solidFill>
              <a:prstDash val="solid"/>
              <a:miter lim="400000"/>
            </a:ln>
          </a:top>
          <a:bottom>
            <a:ln w="12700" cap="flat">
              <a:noFill/>
              <a:miter lim="400000"/>
            </a:ln>
          </a:bottom>
          <a:insideH>
            <a:ln w="12700" cap="flat">
              <a:solidFill>
                <a:srgbClr val="A7A7A7"/>
              </a:solidFill>
              <a:prstDash val="solid"/>
              <a:miter lim="400000"/>
            </a:ln>
          </a:insideH>
          <a:insideV>
            <a:ln w="12700" cap="flat">
              <a:noFill/>
              <a:miter lim="400000"/>
            </a:ln>
          </a:insideV>
        </a:tcBdr>
        <a:fill>
          <a:noFill/>
        </a:fill>
      </a:tcStyle>
    </a:lastRow>
    <a:firstRow>
      <a:tcTxStyle b="off" i="off">
        <a:font>
          <a:latin typeface="Hoefler Text"/>
          <a:ea typeface="Hoefler Text"/>
          <a:cs typeface="Hoefler Text"/>
        </a:font>
        <a:srgbClr val="5D3C1B"/>
      </a:tcTxStyle>
      <a:tcStyle>
        <a:tcBdr>
          <a:left>
            <a:ln w="12700" cap="flat">
              <a:noFill/>
              <a:miter lim="400000"/>
            </a:ln>
          </a:left>
          <a:right>
            <a:ln w="12700" cap="flat">
              <a:noFill/>
              <a:miter lim="400000"/>
            </a:ln>
          </a:right>
          <a:top>
            <a:ln w="12700" cap="flat">
              <a:noFill/>
              <a:miter lim="400000"/>
            </a:ln>
          </a:top>
          <a:bottom>
            <a:ln w="25400" cap="flat">
              <a:solidFill>
                <a:srgbClr val="A7A7A7"/>
              </a:solidFill>
              <a:prstDash val="solid"/>
              <a:miter lim="400000"/>
            </a:ln>
          </a:bottom>
          <a:insideH>
            <a:ln w="12700" cap="flat">
              <a:noFill/>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1" name="Shape 11"/>
          <p:cNvSpPr/>
          <p:nvPr>
            <p:ph type="title"/>
          </p:nvPr>
        </p:nvSpPr>
        <p:spPr>
          <a:xfrm>
            <a:off x="787400" y="1511300"/>
            <a:ext cx="11430000" cy="3810000"/>
          </a:xfrm>
          <a:prstGeom prst="rect">
            <a:avLst/>
          </a:prstGeom>
        </p:spPr>
        <p:txBody>
          <a:bodyPr anchor="b"/>
          <a:lstStyle>
            <a:lvl1pPr>
              <a:defRPr>
                <a:solidFill>
                  <a:srgbClr val="276D6D"/>
                </a:solidFill>
              </a:defRPr>
            </a:lvl1pPr>
          </a:lstStyle>
          <a:p>
            <a:pPr/>
            <a:r>
              <a:t>Title Text</a:t>
            </a:r>
          </a:p>
        </p:txBody>
      </p:sp>
      <p:sp>
        <p:nvSpPr>
          <p:cNvPr id="12" name="Shape 12"/>
          <p:cNvSpPr/>
          <p:nvPr>
            <p:ph type="body" sz="quarter" idx="1"/>
          </p:nvPr>
        </p:nvSpPr>
        <p:spPr>
          <a:xfrm>
            <a:off x="787400" y="5308600"/>
            <a:ext cx="11430000" cy="1447800"/>
          </a:xfrm>
          <a:prstGeom prst="rect">
            <a:avLst/>
          </a:prstGeom>
        </p:spPr>
        <p:txBody>
          <a:bodyPr anchor="t"/>
          <a:lstStyle>
            <a:lvl1pPr marL="0" indent="0" algn="ctr">
              <a:spcBef>
                <a:spcPts val="0"/>
              </a:spcBef>
              <a:buSzTx/>
              <a:buNone/>
              <a:defRPr sz="4000"/>
            </a:lvl1pPr>
            <a:lvl2pPr marL="0" indent="228600" algn="ctr">
              <a:spcBef>
                <a:spcPts val="0"/>
              </a:spcBef>
              <a:buSzTx/>
              <a:buNone/>
              <a:defRPr sz="4000"/>
            </a:lvl2pPr>
            <a:lvl3pPr marL="0" indent="457200" algn="ctr">
              <a:spcBef>
                <a:spcPts val="0"/>
              </a:spcBef>
              <a:buSzTx/>
              <a:buNone/>
              <a:defRPr sz="4000"/>
            </a:lvl3pPr>
            <a:lvl4pPr marL="0" indent="685800" algn="ctr">
              <a:spcBef>
                <a:spcPts val="0"/>
              </a:spcBef>
              <a:buSzTx/>
              <a:buNone/>
              <a:defRPr sz="4000"/>
            </a:lvl4pPr>
            <a:lvl5pPr marL="0" indent="914400" algn="ctr">
              <a:spcBef>
                <a:spcPts val="0"/>
              </a:spcBef>
              <a:buSzTx/>
              <a:buNone/>
              <a:defRPr sz="4000"/>
            </a:lvl5pPr>
          </a:lstStyle>
          <a:p>
            <a:pPr/>
            <a:r>
              <a:t>Body Level One</a:t>
            </a:r>
          </a:p>
          <a:p>
            <a:pPr lvl="1"/>
            <a:r>
              <a:t>Body Level Two</a:t>
            </a:r>
          </a:p>
          <a:p>
            <a:pPr lvl="2"/>
            <a:r>
              <a:t>Body Level Three</a:t>
            </a:r>
          </a:p>
          <a:p>
            <a:pPr lvl="3"/>
            <a:r>
              <a:t>Body Level Four</a:t>
            </a:r>
          </a:p>
          <a:p>
            <a:pPr lvl="4"/>
            <a:r>
              <a:t>Body Level Five</a:t>
            </a:r>
          </a:p>
        </p:txBody>
      </p:sp>
      <p:sp>
        <p:nvSpPr>
          <p:cNvPr id="13" name="Shape 13"/>
          <p:cNvSpPr/>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Shape 93"/>
          <p:cNvSpPr/>
          <p:nvPr>
            <p:ph type="body" sz="quarter" idx="13"/>
          </p:nvPr>
        </p:nvSpPr>
        <p:spPr>
          <a:xfrm>
            <a:off x="1270000" y="6362700"/>
            <a:ext cx="10464800" cy="533400"/>
          </a:xfrm>
          <a:prstGeom prst="rect">
            <a:avLst/>
          </a:prstGeom>
        </p:spPr>
        <p:txBody>
          <a:bodyPr anchor="t">
            <a:spAutoFit/>
          </a:bodyPr>
          <a:lstStyle>
            <a:lvl1pPr marL="0" indent="0" algn="ctr">
              <a:spcBef>
                <a:spcPts val="0"/>
              </a:spcBef>
              <a:buSzTx/>
              <a:buNone/>
              <a:defRPr i="1" sz="2800"/>
            </a:lvl1pPr>
          </a:lstStyle>
          <a:p>
            <a:pPr/>
            <a:r>
              <a:t>–Johnny Appleseed</a:t>
            </a:r>
          </a:p>
        </p:txBody>
      </p:sp>
      <p:sp>
        <p:nvSpPr>
          <p:cNvPr id="94" name="Shape 94"/>
          <p:cNvSpPr/>
          <p:nvPr>
            <p:ph type="body" sz="quarter" idx="14"/>
          </p:nvPr>
        </p:nvSpPr>
        <p:spPr>
          <a:xfrm>
            <a:off x="1270000" y="4286250"/>
            <a:ext cx="10464800" cy="647700"/>
          </a:xfrm>
          <a:prstGeom prst="rect">
            <a:avLst/>
          </a:prstGeom>
        </p:spPr>
        <p:txBody>
          <a:bodyPr>
            <a:spAutoFit/>
          </a:bodyPr>
          <a:lstStyle>
            <a:lvl1pPr marL="0" indent="0" algn="ctr">
              <a:spcBef>
                <a:spcPts val="2400"/>
              </a:spcBef>
              <a:buSzTx/>
              <a:buNone/>
            </a:lvl1pPr>
          </a:lstStyle>
          <a:p>
            <a:pPr/>
            <a:r>
              <a:t>“Type a quote here.” </a:t>
            </a: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Shape 102"/>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Shape 10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Shape 11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0" name="Shape 20"/>
          <p:cNvSpPr/>
          <p:nvPr>
            <p:ph type="pic" sz="half" idx="13"/>
          </p:nvPr>
        </p:nvSpPr>
        <p:spPr>
          <a:xfrm>
            <a:off x="2489200" y="889000"/>
            <a:ext cx="8051800" cy="6083300"/>
          </a:xfrm>
          <a:prstGeom prst="rect">
            <a:avLst/>
          </a:prstGeom>
          <a:ln w="9525">
            <a:round/>
          </a:ln>
          <a:effectLst>
            <a:outerShdw sx="100000" sy="100000" kx="0" ky="0" algn="b" rotWithShape="0" blurRad="63500" dist="38100" dir="5400000">
              <a:srgbClr val="000000">
                <a:alpha val="50000"/>
              </a:srgbClr>
            </a:outerShdw>
          </a:effectLst>
        </p:spPr>
        <p:txBody>
          <a:bodyPr lIns="91439" tIns="45719" rIns="91439" bIns="45719" anchor="t">
            <a:noAutofit/>
          </a:bodyPr>
          <a:lstStyle/>
          <a:p>
            <a:pPr/>
          </a:p>
        </p:txBody>
      </p:sp>
      <p:sp>
        <p:nvSpPr>
          <p:cNvPr id="21" name="Shape 21"/>
          <p:cNvSpPr/>
          <p:nvPr>
            <p:ph type="title"/>
          </p:nvPr>
        </p:nvSpPr>
        <p:spPr>
          <a:xfrm>
            <a:off x="787400" y="7188200"/>
            <a:ext cx="11430000" cy="1270000"/>
          </a:xfrm>
          <a:prstGeom prst="rect">
            <a:avLst/>
          </a:prstGeom>
        </p:spPr>
        <p:txBody>
          <a:bodyPr anchor="b"/>
          <a:lstStyle>
            <a:lvl1pPr>
              <a:defRPr>
                <a:solidFill>
                  <a:srgbClr val="276D6D"/>
                </a:solidFill>
              </a:defRPr>
            </a:lvl1pPr>
          </a:lstStyle>
          <a:p>
            <a:pPr/>
            <a:r>
              <a:t>Title Text</a:t>
            </a:r>
          </a:p>
        </p:txBody>
      </p:sp>
      <p:sp>
        <p:nvSpPr>
          <p:cNvPr id="22" name="Shape 22"/>
          <p:cNvSpPr/>
          <p:nvPr>
            <p:ph type="body" sz="quarter" idx="1"/>
          </p:nvPr>
        </p:nvSpPr>
        <p:spPr>
          <a:xfrm>
            <a:off x="787400" y="8407400"/>
            <a:ext cx="11430000" cy="1041400"/>
          </a:xfrm>
          <a:prstGeom prst="rect">
            <a:avLst/>
          </a:prstGeom>
        </p:spPr>
        <p:txBody>
          <a:bodyPr anchor="t"/>
          <a:lstStyle>
            <a:lvl1pPr marL="0" indent="0" algn="ctr">
              <a:spcBef>
                <a:spcPts val="0"/>
              </a:spcBef>
              <a:buSzTx/>
              <a:buNone/>
              <a:defRPr sz="4000"/>
            </a:lvl1pPr>
            <a:lvl2pPr marL="0" indent="228600" algn="ctr">
              <a:spcBef>
                <a:spcPts val="0"/>
              </a:spcBef>
              <a:buSzTx/>
              <a:buNone/>
              <a:defRPr sz="4000"/>
            </a:lvl2pPr>
            <a:lvl3pPr marL="0" indent="457200" algn="ctr">
              <a:spcBef>
                <a:spcPts val="0"/>
              </a:spcBef>
              <a:buSzTx/>
              <a:buNone/>
              <a:defRPr sz="4000"/>
            </a:lvl3pPr>
            <a:lvl4pPr marL="0" indent="685800" algn="ctr">
              <a:spcBef>
                <a:spcPts val="0"/>
              </a:spcBef>
              <a:buSzTx/>
              <a:buNone/>
              <a:defRPr sz="4000"/>
            </a:lvl4pPr>
            <a:lvl5pPr marL="0" indent="914400" algn="ctr">
              <a:spcBef>
                <a:spcPts val="0"/>
              </a:spcBef>
              <a:buSzTx/>
              <a:buNone/>
              <a:defRPr sz="4000"/>
            </a:lvl5pPr>
          </a:lstStyle>
          <a:p>
            <a:pPr/>
            <a:r>
              <a:t>Body Level One</a:t>
            </a:r>
          </a:p>
          <a:p>
            <a:pPr lvl="1"/>
            <a:r>
              <a:t>Body Level Two</a:t>
            </a:r>
          </a:p>
          <a:p>
            <a:pPr lvl="2"/>
            <a:r>
              <a:t>Body Level Three</a:t>
            </a:r>
          </a:p>
          <a:p>
            <a:pPr lvl="3"/>
            <a:r>
              <a:t>Body Level Four</a:t>
            </a:r>
          </a:p>
          <a:p>
            <a:pPr lvl="4"/>
            <a:r>
              <a:t>Body Level Five</a:t>
            </a:r>
          </a:p>
        </p:txBody>
      </p:sp>
      <p:sp>
        <p:nvSpPr>
          <p:cNvPr id="23" name="Shape 23"/>
          <p:cNvSpPr/>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Shape 30"/>
          <p:cNvSpPr/>
          <p:nvPr>
            <p:ph type="title"/>
          </p:nvPr>
        </p:nvSpPr>
        <p:spPr>
          <a:xfrm>
            <a:off x="787400" y="3657600"/>
            <a:ext cx="11430000" cy="2438400"/>
          </a:xfrm>
          <a:prstGeom prst="rect">
            <a:avLst/>
          </a:prstGeom>
        </p:spPr>
        <p:txBody>
          <a:bodyPr/>
          <a:lstStyle/>
          <a:p>
            <a:pPr/>
            <a:r>
              <a:t>Title Text</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Shape 38"/>
          <p:cNvSpPr/>
          <p:nvPr>
            <p:ph type="pic" sz="half" idx="13"/>
          </p:nvPr>
        </p:nvSpPr>
        <p:spPr>
          <a:xfrm>
            <a:off x="6484788" y="1206500"/>
            <a:ext cx="5465912" cy="7277100"/>
          </a:xfrm>
          <a:prstGeom prst="rect">
            <a:avLst/>
          </a:prstGeom>
          <a:ln w="9525">
            <a:round/>
          </a:ln>
          <a:effectLst>
            <a:outerShdw sx="100000" sy="100000" kx="0" ky="0" algn="b" rotWithShape="0" blurRad="63500" dist="38100" dir="5400000">
              <a:srgbClr val="000000">
                <a:alpha val="50000"/>
              </a:srgbClr>
            </a:outerShdw>
          </a:effectLst>
        </p:spPr>
        <p:txBody>
          <a:bodyPr lIns="91439" tIns="45719" rIns="91439" bIns="45719" anchor="t">
            <a:noAutofit/>
          </a:bodyPr>
          <a:lstStyle/>
          <a:p>
            <a:pPr/>
          </a:p>
        </p:txBody>
      </p:sp>
      <p:sp>
        <p:nvSpPr>
          <p:cNvPr id="39" name="Shape 39"/>
          <p:cNvSpPr/>
          <p:nvPr>
            <p:ph type="title"/>
          </p:nvPr>
        </p:nvSpPr>
        <p:spPr>
          <a:xfrm>
            <a:off x="457200" y="1244600"/>
            <a:ext cx="5600700" cy="3467100"/>
          </a:xfrm>
          <a:prstGeom prst="rect">
            <a:avLst/>
          </a:prstGeom>
        </p:spPr>
        <p:txBody>
          <a:bodyPr anchor="b"/>
          <a:lstStyle/>
          <a:p>
            <a:pPr/>
            <a:r>
              <a:t>Title Text</a:t>
            </a:r>
          </a:p>
        </p:txBody>
      </p:sp>
      <p:sp>
        <p:nvSpPr>
          <p:cNvPr id="40" name="Shape 40"/>
          <p:cNvSpPr/>
          <p:nvPr>
            <p:ph type="body" sz="quarter" idx="1"/>
          </p:nvPr>
        </p:nvSpPr>
        <p:spPr>
          <a:xfrm>
            <a:off x="457200" y="4851400"/>
            <a:ext cx="5600700" cy="3632200"/>
          </a:xfrm>
          <a:prstGeom prst="rect">
            <a:avLst/>
          </a:prstGeom>
        </p:spPr>
        <p:txBody>
          <a:bodyPr anchor="t"/>
          <a:lstStyle>
            <a:lvl1pPr marL="0" indent="0" algn="ctr">
              <a:spcBef>
                <a:spcPts val="0"/>
              </a:spcBef>
              <a:buSzTx/>
              <a:buNone/>
              <a:defRPr sz="4000"/>
            </a:lvl1pPr>
            <a:lvl2pPr marL="0" indent="228600" algn="ctr">
              <a:spcBef>
                <a:spcPts val="0"/>
              </a:spcBef>
              <a:buSzTx/>
              <a:buNone/>
              <a:defRPr sz="4000"/>
            </a:lvl2pPr>
            <a:lvl3pPr marL="0" indent="457200" algn="ctr">
              <a:spcBef>
                <a:spcPts val="0"/>
              </a:spcBef>
              <a:buSzTx/>
              <a:buNone/>
              <a:defRPr sz="4000"/>
            </a:lvl3pPr>
            <a:lvl4pPr marL="0" indent="685800" algn="ctr">
              <a:spcBef>
                <a:spcPts val="0"/>
              </a:spcBef>
              <a:buSzTx/>
              <a:buNone/>
              <a:defRPr sz="4000"/>
            </a:lvl4pPr>
            <a:lvl5pPr marL="0" indent="914400" algn="ctr">
              <a:spcBef>
                <a:spcPts val="0"/>
              </a:spcBef>
              <a:buSzTx/>
              <a:buNone/>
              <a:defRPr sz="4000"/>
            </a:lvl5pPr>
          </a:lstStyle>
          <a:p>
            <a:pPr/>
            <a:r>
              <a:t>Body Level One</a:t>
            </a:r>
          </a:p>
          <a:p>
            <a:pPr lvl="1"/>
            <a:r>
              <a:t>Body Level Two</a:t>
            </a:r>
          </a:p>
          <a:p>
            <a:pPr lvl="2"/>
            <a:r>
              <a:t>Body Level Three</a:t>
            </a:r>
          </a:p>
          <a:p>
            <a:pPr lvl="3"/>
            <a:r>
              <a:t>Body Level Four</a:t>
            </a:r>
          </a:p>
          <a:p>
            <a:pPr lvl="4"/>
            <a:r>
              <a:t>Body Level Five</a:t>
            </a:r>
          </a:p>
        </p:txBody>
      </p:sp>
      <p:sp>
        <p:nvSpPr>
          <p:cNvPr id="41" name="Shape 4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Shape 48"/>
          <p:cNvSpPr/>
          <p:nvPr>
            <p:ph type="title"/>
          </p:nvPr>
        </p:nvSpPr>
        <p:spPr>
          <a:prstGeom prst="rect">
            <a:avLst/>
          </a:prstGeom>
        </p:spPr>
        <p:txBody>
          <a:bodyPr/>
          <a:lstStyle/>
          <a:p>
            <a:pPr/>
            <a:r>
              <a:t>Title Text</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Shape 56"/>
          <p:cNvSpPr/>
          <p:nvPr>
            <p:ph type="title"/>
          </p:nvPr>
        </p:nvSpPr>
        <p:spPr>
          <a:prstGeom prst="rect">
            <a:avLst/>
          </a:prstGeom>
        </p:spPr>
        <p:txBody>
          <a:bodyPr/>
          <a:lstStyle/>
          <a:p>
            <a:pPr/>
            <a:r>
              <a:t>Title Text</a:t>
            </a:r>
          </a:p>
        </p:txBody>
      </p:sp>
      <p:sp>
        <p:nvSpPr>
          <p:cNvPr id="57" name="Shape 57"/>
          <p:cNvSpPr/>
          <p:nvPr>
            <p:ph type="body" idx="1"/>
          </p:nvPr>
        </p:nvSpPr>
        <p:spPr>
          <a:xfrm>
            <a:off x="787400" y="2768600"/>
            <a:ext cx="11430000" cy="57150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a:r>
              <a:t>Body Level One</a:t>
            </a:r>
          </a:p>
          <a:p>
            <a:pPr lvl="1"/>
            <a:r>
              <a:t>Body Level Two</a:t>
            </a:r>
          </a:p>
          <a:p>
            <a:pPr lvl="2"/>
            <a:r>
              <a:t>Body Level Three</a:t>
            </a:r>
          </a:p>
          <a:p>
            <a:pPr lvl="3"/>
            <a:r>
              <a:t>Body Level Four</a:t>
            </a:r>
          </a:p>
          <a:p>
            <a:pPr lvl="4"/>
            <a:r>
              <a:t>Body Level Five</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Shape 65"/>
          <p:cNvSpPr/>
          <p:nvPr>
            <p:ph type="pic" sz="quarter" idx="13"/>
          </p:nvPr>
        </p:nvSpPr>
        <p:spPr>
          <a:xfrm>
            <a:off x="7556500" y="2933700"/>
            <a:ext cx="3987347" cy="5308600"/>
          </a:xfrm>
          <a:prstGeom prst="rect">
            <a:avLst/>
          </a:prstGeom>
          <a:ln w="9525">
            <a:round/>
          </a:ln>
          <a:effectLst>
            <a:outerShdw sx="100000" sy="100000" kx="0" ky="0" algn="b" rotWithShape="0" blurRad="63500" dist="38100" dir="5400000">
              <a:srgbClr val="000000">
                <a:alpha val="50000"/>
              </a:srgbClr>
            </a:outerShdw>
          </a:effectLst>
        </p:spPr>
        <p:txBody>
          <a:bodyPr lIns="91439" tIns="45719" rIns="91439" bIns="45719" anchor="t">
            <a:noAutofit/>
          </a:bodyPr>
          <a:lstStyle/>
          <a:p>
            <a:pPr/>
          </a:p>
        </p:txBody>
      </p:sp>
      <p:sp>
        <p:nvSpPr>
          <p:cNvPr id="66" name="Shape 66"/>
          <p:cNvSpPr/>
          <p:nvPr>
            <p:ph type="title"/>
          </p:nvPr>
        </p:nvSpPr>
        <p:spPr>
          <a:prstGeom prst="rect">
            <a:avLst/>
          </a:prstGeom>
        </p:spPr>
        <p:txBody>
          <a:bodyPr/>
          <a:lstStyle/>
          <a:p>
            <a:pPr/>
            <a:r>
              <a:t>Title Text</a:t>
            </a:r>
          </a:p>
        </p:txBody>
      </p:sp>
      <p:sp>
        <p:nvSpPr>
          <p:cNvPr id="67" name="Shape 67"/>
          <p:cNvSpPr/>
          <p:nvPr>
            <p:ph type="body" sz="half" idx="1"/>
          </p:nvPr>
        </p:nvSpPr>
        <p:spPr>
          <a:xfrm>
            <a:off x="787400" y="2768600"/>
            <a:ext cx="5486400" cy="5715000"/>
          </a:xfrm>
          <a:prstGeom prst="rect">
            <a:avLst/>
          </a:prstGeom>
        </p:spPr>
        <p:txBody>
          <a:bodyPr/>
          <a:lstStyle>
            <a:lvl1pPr marL="342900" indent="-342900">
              <a:spcBef>
                <a:spcPts val="2800"/>
              </a:spcBef>
              <a:buBlip>
                <a:blip r:embed="rId2"/>
              </a:buBlip>
              <a:defRPr sz="3000"/>
            </a:lvl1pPr>
            <a:lvl2pPr marL="685800" indent="-342900">
              <a:spcBef>
                <a:spcPts val="2800"/>
              </a:spcBef>
              <a:buBlip>
                <a:blip r:embed="rId2"/>
              </a:buBlip>
              <a:defRPr sz="3000"/>
            </a:lvl2pPr>
            <a:lvl3pPr marL="1028700" indent="-342900">
              <a:spcBef>
                <a:spcPts val="2800"/>
              </a:spcBef>
              <a:buBlip>
                <a:blip r:embed="rId2"/>
              </a:buBlip>
              <a:defRPr sz="3000"/>
            </a:lvl3pPr>
            <a:lvl4pPr marL="1371600" indent="-342900">
              <a:spcBef>
                <a:spcPts val="2800"/>
              </a:spcBef>
              <a:buBlip>
                <a:blip r:embed="rId2"/>
              </a:buBlip>
              <a:defRPr sz="3000"/>
            </a:lvl4pPr>
            <a:lvl5pPr marL="1714500" indent="-342900">
              <a:spcBef>
                <a:spcPts val="2800"/>
              </a:spcBef>
              <a:buBlip>
                <a:blip r:embed="rId2"/>
              </a:buBlip>
              <a:defRPr sz="3000"/>
            </a:lvl5pPr>
          </a:lstStyle>
          <a:p>
            <a:pPr/>
            <a:r>
              <a:t>Body Level One</a:t>
            </a:r>
          </a:p>
          <a:p>
            <a:pPr lvl="1"/>
            <a:r>
              <a:t>Body Level Two</a:t>
            </a:r>
          </a:p>
          <a:p>
            <a:pPr lvl="2"/>
            <a:r>
              <a:t>Body Level Three</a:t>
            </a:r>
          </a:p>
          <a:p>
            <a:pPr lvl="3"/>
            <a:r>
              <a:t>Body Level Four</a:t>
            </a:r>
          </a:p>
          <a:p>
            <a:pPr lvl="4"/>
            <a:r>
              <a:t>Body Level Five</a:t>
            </a:r>
          </a:p>
        </p:txBody>
      </p:sp>
      <p:sp>
        <p:nvSpPr>
          <p:cNvPr id="68" name="Shape 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Shape 75"/>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a:r>
              <a:t>Body Level One</a:t>
            </a:r>
          </a:p>
          <a:p>
            <a:pPr lvl="1"/>
            <a:r>
              <a:t>Body Level Two</a:t>
            </a:r>
          </a:p>
          <a:p>
            <a:pPr lvl="2"/>
            <a:r>
              <a:t>Body Level Three</a:t>
            </a:r>
          </a:p>
          <a:p>
            <a:pPr lvl="3"/>
            <a:r>
              <a:t>Body Level Four</a:t>
            </a:r>
          </a:p>
          <a:p>
            <a:pPr lvl="4"/>
            <a:r>
              <a:t>Body Level Five</a:t>
            </a:r>
          </a:p>
        </p:txBody>
      </p:sp>
      <p:sp>
        <p:nvSpPr>
          <p:cNvPr id="76" name="Shape 7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3 - Up">
    <p:spTree>
      <p:nvGrpSpPr>
        <p:cNvPr id="1" name=""/>
        <p:cNvGrpSpPr/>
        <p:nvPr/>
      </p:nvGrpSpPr>
      <p:grpSpPr>
        <a:xfrm>
          <a:off x="0" y="0"/>
          <a:ext cx="0" cy="0"/>
          <a:chOff x="0" y="0"/>
          <a:chExt cx="0" cy="0"/>
        </a:xfrm>
      </p:grpSpPr>
      <p:sp>
        <p:nvSpPr>
          <p:cNvPr id="83" name="Shape 83"/>
          <p:cNvSpPr/>
          <p:nvPr>
            <p:ph type="pic" idx="13"/>
          </p:nvPr>
        </p:nvSpPr>
        <p:spPr>
          <a:xfrm>
            <a:off x="787400" y="685800"/>
            <a:ext cx="6184900" cy="8229600"/>
          </a:xfrm>
          <a:prstGeom prst="rect">
            <a:avLst/>
          </a:prstGeom>
          <a:ln w="9525">
            <a:round/>
          </a:ln>
          <a:effectLst>
            <a:outerShdw sx="100000" sy="100000" kx="0" ky="0" algn="b" rotWithShape="0" blurRad="63500" dist="38100" dir="5400000">
              <a:srgbClr val="000000">
                <a:alpha val="50000"/>
              </a:srgbClr>
            </a:outerShdw>
          </a:effectLst>
        </p:spPr>
        <p:txBody>
          <a:bodyPr lIns="91439" tIns="45719" rIns="91439" bIns="45719" anchor="t">
            <a:noAutofit/>
          </a:bodyPr>
          <a:lstStyle/>
          <a:p>
            <a:pPr/>
          </a:p>
        </p:txBody>
      </p:sp>
      <p:sp>
        <p:nvSpPr>
          <p:cNvPr id="84" name="Shape 84"/>
          <p:cNvSpPr/>
          <p:nvPr>
            <p:ph type="pic" sz="quarter" idx="14"/>
          </p:nvPr>
        </p:nvSpPr>
        <p:spPr>
          <a:xfrm>
            <a:off x="7645400" y="685800"/>
            <a:ext cx="4572000" cy="2984500"/>
          </a:xfrm>
          <a:prstGeom prst="rect">
            <a:avLst/>
          </a:prstGeom>
          <a:ln w="9525">
            <a:round/>
          </a:ln>
          <a:effectLst>
            <a:outerShdw sx="100000" sy="100000" kx="0" ky="0" algn="b" rotWithShape="0" blurRad="63500" dist="38100" dir="5400000">
              <a:srgbClr val="000000">
                <a:alpha val="50000"/>
              </a:srgbClr>
            </a:outerShdw>
          </a:effectLst>
        </p:spPr>
        <p:txBody>
          <a:bodyPr lIns="91439" tIns="45719" rIns="91439" bIns="45719" anchor="t">
            <a:noAutofit/>
          </a:bodyPr>
          <a:lstStyle/>
          <a:p>
            <a:pPr/>
          </a:p>
        </p:txBody>
      </p:sp>
      <p:sp>
        <p:nvSpPr>
          <p:cNvPr id="85" name="Shape 85"/>
          <p:cNvSpPr/>
          <p:nvPr>
            <p:ph type="pic" sz="quarter" idx="15"/>
          </p:nvPr>
        </p:nvSpPr>
        <p:spPr>
          <a:xfrm>
            <a:off x="7645400" y="4381500"/>
            <a:ext cx="4572000" cy="4546600"/>
          </a:xfrm>
          <a:prstGeom prst="rect">
            <a:avLst/>
          </a:prstGeom>
          <a:ln w="9525">
            <a:round/>
          </a:ln>
          <a:effectLst>
            <a:outerShdw sx="100000" sy="100000" kx="0" ky="0" algn="b" rotWithShape="0" blurRad="63500" dist="38100" dir="5400000">
              <a:srgbClr val="000000">
                <a:alpha val="50000"/>
              </a:srgbClr>
            </a:outerShdw>
          </a:effectLst>
        </p:spPr>
        <p:txBody>
          <a:bodyPr lIns="91439" tIns="45719" rIns="91439" bIns="45719" anchor="t">
            <a:noAutofit/>
          </a:bodyPr>
          <a:lstStyle/>
          <a:p>
            <a:pPr/>
          </a:p>
        </p:txBody>
      </p:sp>
      <p:sp>
        <p:nvSpPr>
          <p:cNvPr id="86" name="Shape 8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Shape 2"/>
          <p:cNvSpPr/>
          <p:nvPr>
            <p:ph type="body" idx="1"/>
          </p:nvPr>
        </p:nvSpPr>
        <p:spPr>
          <a:xfrm>
            <a:off x="787400" y="1257300"/>
            <a:ext cx="11430000" cy="723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a:buBlip>
                <a:blip r:embed="rId3"/>
              </a:buBlip>
            </a:lvl1pPr>
            <a:lvl2pPr>
              <a:buBlip>
                <a:blip r:embed="rId3"/>
              </a:buBlip>
            </a:lvl2pPr>
            <a:lvl3pPr>
              <a:buBlip>
                <a:blip r:embed="rId3"/>
              </a:buBlip>
            </a:lvl3pPr>
            <a:lvl4pPr>
              <a:buBlip>
                <a:blip r:embed="rId3"/>
              </a:buBlip>
            </a:lvl4pPr>
            <a:lvl5pPr>
              <a:buBlip>
                <a:blip r:embed="rId3"/>
              </a:buBlip>
            </a:lvl5pPr>
          </a:lstStyle>
          <a:p>
            <a:pPr/>
            <a:r>
              <a:t>Body Level One</a:t>
            </a:r>
          </a:p>
          <a:p>
            <a:pPr lvl="1"/>
            <a:r>
              <a:t>Body Level Two</a:t>
            </a:r>
          </a:p>
          <a:p>
            <a:pPr lvl="2"/>
            <a:r>
              <a:t>Body Level Three</a:t>
            </a:r>
          </a:p>
          <a:p>
            <a:pPr lvl="3"/>
            <a:r>
              <a:t>Body Level Four</a:t>
            </a:r>
          </a:p>
          <a:p>
            <a:pPr lvl="4"/>
            <a:r>
              <a:t>Body Level Five</a:t>
            </a:r>
          </a:p>
        </p:txBody>
      </p:sp>
      <p:sp>
        <p:nvSpPr>
          <p:cNvPr id="3" name="Shape 3"/>
          <p:cNvSpPr/>
          <p:nvPr>
            <p:ph type="title"/>
          </p:nvPr>
        </p:nvSpPr>
        <p:spPr>
          <a:xfrm>
            <a:off x="787400" y="254000"/>
            <a:ext cx="11430000" cy="2438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4" name="Shape 4"/>
          <p:cNvSpPr/>
          <p:nvPr>
            <p:ph type="sldNum" sz="quarter" idx="2"/>
          </p:nvPr>
        </p:nvSpPr>
        <p:spPr>
          <a:xfrm>
            <a:off x="6302692" y="9131300"/>
            <a:ext cx="386716" cy="431800"/>
          </a:xfrm>
          <a:prstGeom prst="rect">
            <a:avLst/>
          </a:prstGeom>
          <a:ln w="12700">
            <a:miter lim="400000"/>
          </a:ln>
        </p:spPr>
        <p:txBody>
          <a:bodyPr wrap="none" lIns="50800" tIns="50800" rIns="50800" bIns="50800">
            <a:spAutoFit/>
          </a:bodyPr>
          <a:lstStyle>
            <a:lvl1pPr>
              <a:defRPr sz="22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7800" u="none">
          <a:ln>
            <a:noFill/>
          </a:ln>
          <a:solidFill>
            <a:srgbClr val="767367"/>
          </a:solidFill>
          <a:effectLst>
            <a:outerShdw sx="100000" sy="100000" kx="0" ky="0" algn="b" rotWithShape="0" blurRad="63500" dist="12700" dir="5400000">
              <a:srgbClr val="000000">
                <a:alpha val="30000"/>
              </a:srgbClr>
            </a:outerShdw>
          </a:effectLst>
          <a:uFillTx/>
          <a:latin typeface="+mn-lt"/>
          <a:ea typeface="+mn-ea"/>
          <a:cs typeface="+mn-cs"/>
          <a:sym typeface="Baskerville"/>
        </a:defRPr>
      </a:lvl1pPr>
      <a:lvl2pPr marL="0" marR="0" indent="228600" algn="ctr" defTabSz="584200" rtl="0" latinLnBrk="0">
        <a:lnSpc>
          <a:spcPct val="100000"/>
        </a:lnSpc>
        <a:spcBef>
          <a:spcPts val="0"/>
        </a:spcBef>
        <a:spcAft>
          <a:spcPts val="0"/>
        </a:spcAft>
        <a:buClrTx/>
        <a:buSzTx/>
        <a:buFontTx/>
        <a:buNone/>
        <a:tabLst/>
        <a:defRPr b="0" baseline="0" cap="none" i="0" spc="0" strike="noStrike" sz="7800" u="none">
          <a:ln>
            <a:noFill/>
          </a:ln>
          <a:solidFill>
            <a:srgbClr val="767367"/>
          </a:solidFill>
          <a:effectLst>
            <a:outerShdw sx="100000" sy="100000" kx="0" ky="0" algn="b" rotWithShape="0" blurRad="63500" dist="12700" dir="5400000">
              <a:srgbClr val="000000">
                <a:alpha val="30000"/>
              </a:srgbClr>
            </a:outerShdw>
          </a:effectLst>
          <a:uFillTx/>
          <a:latin typeface="+mn-lt"/>
          <a:ea typeface="+mn-ea"/>
          <a:cs typeface="+mn-cs"/>
          <a:sym typeface="Baskerville"/>
        </a:defRPr>
      </a:lvl2pPr>
      <a:lvl3pPr marL="0" marR="0" indent="457200" algn="ctr" defTabSz="584200" rtl="0" latinLnBrk="0">
        <a:lnSpc>
          <a:spcPct val="100000"/>
        </a:lnSpc>
        <a:spcBef>
          <a:spcPts val="0"/>
        </a:spcBef>
        <a:spcAft>
          <a:spcPts val="0"/>
        </a:spcAft>
        <a:buClrTx/>
        <a:buSzTx/>
        <a:buFontTx/>
        <a:buNone/>
        <a:tabLst/>
        <a:defRPr b="0" baseline="0" cap="none" i="0" spc="0" strike="noStrike" sz="7800" u="none">
          <a:ln>
            <a:noFill/>
          </a:ln>
          <a:solidFill>
            <a:srgbClr val="767367"/>
          </a:solidFill>
          <a:effectLst>
            <a:outerShdw sx="100000" sy="100000" kx="0" ky="0" algn="b" rotWithShape="0" blurRad="63500" dist="12700" dir="5400000">
              <a:srgbClr val="000000">
                <a:alpha val="30000"/>
              </a:srgbClr>
            </a:outerShdw>
          </a:effectLst>
          <a:uFillTx/>
          <a:latin typeface="+mn-lt"/>
          <a:ea typeface="+mn-ea"/>
          <a:cs typeface="+mn-cs"/>
          <a:sym typeface="Baskerville"/>
        </a:defRPr>
      </a:lvl3pPr>
      <a:lvl4pPr marL="0" marR="0" indent="685800" algn="ctr" defTabSz="584200" rtl="0" latinLnBrk="0">
        <a:lnSpc>
          <a:spcPct val="100000"/>
        </a:lnSpc>
        <a:spcBef>
          <a:spcPts val="0"/>
        </a:spcBef>
        <a:spcAft>
          <a:spcPts val="0"/>
        </a:spcAft>
        <a:buClrTx/>
        <a:buSzTx/>
        <a:buFontTx/>
        <a:buNone/>
        <a:tabLst/>
        <a:defRPr b="0" baseline="0" cap="none" i="0" spc="0" strike="noStrike" sz="7800" u="none">
          <a:ln>
            <a:noFill/>
          </a:ln>
          <a:solidFill>
            <a:srgbClr val="767367"/>
          </a:solidFill>
          <a:effectLst>
            <a:outerShdw sx="100000" sy="100000" kx="0" ky="0" algn="b" rotWithShape="0" blurRad="63500" dist="12700" dir="5400000">
              <a:srgbClr val="000000">
                <a:alpha val="30000"/>
              </a:srgbClr>
            </a:outerShdw>
          </a:effectLst>
          <a:uFillTx/>
          <a:latin typeface="+mn-lt"/>
          <a:ea typeface="+mn-ea"/>
          <a:cs typeface="+mn-cs"/>
          <a:sym typeface="Baskerville"/>
        </a:defRPr>
      </a:lvl4pPr>
      <a:lvl5pPr marL="0" marR="0" indent="914400" algn="ctr" defTabSz="584200" rtl="0" latinLnBrk="0">
        <a:lnSpc>
          <a:spcPct val="100000"/>
        </a:lnSpc>
        <a:spcBef>
          <a:spcPts val="0"/>
        </a:spcBef>
        <a:spcAft>
          <a:spcPts val="0"/>
        </a:spcAft>
        <a:buClrTx/>
        <a:buSzTx/>
        <a:buFontTx/>
        <a:buNone/>
        <a:tabLst/>
        <a:defRPr b="0" baseline="0" cap="none" i="0" spc="0" strike="noStrike" sz="7800" u="none">
          <a:ln>
            <a:noFill/>
          </a:ln>
          <a:solidFill>
            <a:srgbClr val="767367"/>
          </a:solidFill>
          <a:effectLst>
            <a:outerShdw sx="100000" sy="100000" kx="0" ky="0" algn="b" rotWithShape="0" blurRad="63500" dist="12700" dir="5400000">
              <a:srgbClr val="000000">
                <a:alpha val="30000"/>
              </a:srgbClr>
            </a:outerShdw>
          </a:effectLst>
          <a:uFillTx/>
          <a:latin typeface="+mn-lt"/>
          <a:ea typeface="+mn-ea"/>
          <a:cs typeface="+mn-cs"/>
          <a:sym typeface="Baskerville"/>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7800" u="none">
          <a:ln>
            <a:noFill/>
          </a:ln>
          <a:solidFill>
            <a:srgbClr val="767367"/>
          </a:solidFill>
          <a:effectLst>
            <a:outerShdw sx="100000" sy="100000" kx="0" ky="0" algn="b" rotWithShape="0" blurRad="63500" dist="12700" dir="5400000">
              <a:srgbClr val="000000">
                <a:alpha val="30000"/>
              </a:srgbClr>
            </a:outerShdw>
          </a:effectLst>
          <a:uFillTx/>
          <a:latin typeface="+mn-lt"/>
          <a:ea typeface="+mn-ea"/>
          <a:cs typeface="+mn-cs"/>
          <a:sym typeface="Baskerville"/>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7800" u="none">
          <a:ln>
            <a:noFill/>
          </a:ln>
          <a:solidFill>
            <a:srgbClr val="767367"/>
          </a:solidFill>
          <a:effectLst>
            <a:outerShdw sx="100000" sy="100000" kx="0" ky="0" algn="b" rotWithShape="0" blurRad="63500" dist="12700" dir="5400000">
              <a:srgbClr val="000000">
                <a:alpha val="30000"/>
              </a:srgbClr>
            </a:outerShdw>
          </a:effectLst>
          <a:uFillTx/>
          <a:latin typeface="+mn-lt"/>
          <a:ea typeface="+mn-ea"/>
          <a:cs typeface="+mn-cs"/>
          <a:sym typeface="Baskerville"/>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7800" u="none">
          <a:ln>
            <a:noFill/>
          </a:ln>
          <a:solidFill>
            <a:srgbClr val="767367"/>
          </a:solidFill>
          <a:effectLst>
            <a:outerShdw sx="100000" sy="100000" kx="0" ky="0" algn="b" rotWithShape="0" blurRad="63500" dist="12700" dir="5400000">
              <a:srgbClr val="000000">
                <a:alpha val="30000"/>
              </a:srgbClr>
            </a:outerShdw>
          </a:effectLst>
          <a:uFillTx/>
          <a:latin typeface="+mn-lt"/>
          <a:ea typeface="+mn-ea"/>
          <a:cs typeface="+mn-cs"/>
          <a:sym typeface="Baskerville"/>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7800" u="none">
          <a:ln>
            <a:noFill/>
          </a:ln>
          <a:solidFill>
            <a:srgbClr val="767367"/>
          </a:solidFill>
          <a:effectLst>
            <a:outerShdw sx="100000" sy="100000" kx="0" ky="0" algn="b" rotWithShape="0" blurRad="63500" dist="12700" dir="5400000">
              <a:srgbClr val="000000">
                <a:alpha val="30000"/>
              </a:srgbClr>
            </a:outerShdw>
          </a:effectLst>
          <a:uFillTx/>
          <a:latin typeface="+mn-lt"/>
          <a:ea typeface="+mn-ea"/>
          <a:cs typeface="+mn-cs"/>
          <a:sym typeface="Baskerville"/>
        </a:defRPr>
      </a:lvl9pPr>
    </p:titleStyle>
    <p:bodyStyle>
      <a:lvl1pPr marL="393700" marR="0" indent="-393700" algn="l" defTabSz="584200" rtl="0" latinLnBrk="0">
        <a:lnSpc>
          <a:spcPct val="100000"/>
        </a:lnSpc>
        <a:spcBef>
          <a:spcPts val="3600"/>
        </a:spcBef>
        <a:spcAft>
          <a:spcPts val="0"/>
        </a:spcAft>
        <a:buClrTx/>
        <a:buSzPct val="50000"/>
        <a:buFontTx/>
        <a:buBlip>
          <a:blip r:embed="rId3"/>
        </a:buBlip>
        <a:tabLst/>
        <a:defRPr b="0" baseline="0" cap="none" i="0" spc="0" strike="noStrike" sz="3600" u="none">
          <a:ln>
            <a:noFill/>
          </a:ln>
          <a:solidFill>
            <a:srgbClr val="5E5E5E"/>
          </a:solidFill>
          <a:uFillTx/>
          <a:latin typeface="Hoefler Text"/>
          <a:ea typeface="Hoefler Text"/>
          <a:cs typeface="Hoefler Text"/>
          <a:sym typeface="Hoefler Text"/>
        </a:defRPr>
      </a:lvl1pPr>
      <a:lvl2pPr marL="787400" marR="0" indent="-393700" algn="l" defTabSz="584200" rtl="0" latinLnBrk="0">
        <a:lnSpc>
          <a:spcPct val="100000"/>
        </a:lnSpc>
        <a:spcBef>
          <a:spcPts val="3600"/>
        </a:spcBef>
        <a:spcAft>
          <a:spcPts val="0"/>
        </a:spcAft>
        <a:buClrTx/>
        <a:buSzPct val="50000"/>
        <a:buFontTx/>
        <a:buBlip>
          <a:blip r:embed="rId3"/>
        </a:buBlip>
        <a:tabLst/>
        <a:defRPr b="0" baseline="0" cap="none" i="0" spc="0" strike="noStrike" sz="3600" u="none">
          <a:ln>
            <a:noFill/>
          </a:ln>
          <a:solidFill>
            <a:srgbClr val="5E5E5E"/>
          </a:solidFill>
          <a:uFillTx/>
          <a:latin typeface="Hoefler Text"/>
          <a:ea typeface="Hoefler Text"/>
          <a:cs typeface="Hoefler Text"/>
          <a:sym typeface="Hoefler Text"/>
        </a:defRPr>
      </a:lvl2pPr>
      <a:lvl3pPr marL="1181100" marR="0" indent="-393700" algn="l" defTabSz="584200" rtl="0" latinLnBrk="0">
        <a:lnSpc>
          <a:spcPct val="100000"/>
        </a:lnSpc>
        <a:spcBef>
          <a:spcPts val="3600"/>
        </a:spcBef>
        <a:spcAft>
          <a:spcPts val="0"/>
        </a:spcAft>
        <a:buClrTx/>
        <a:buSzPct val="50000"/>
        <a:buFontTx/>
        <a:buBlip>
          <a:blip r:embed="rId3"/>
        </a:buBlip>
        <a:tabLst/>
        <a:defRPr b="0" baseline="0" cap="none" i="0" spc="0" strike="noStrike" sz="3600" u="none">
          <a:ln>
            <a:noFill/>
          </a:ln>
          <a:solidFill>
            <a:srgbClr val="5E5E5E"/>
          </a:solidFill>
          <a:uFillTx/>
          <a:latin typeface="Hoefler Text"/>
          <a:ea typeface="Hoefler Text"/>
          <a:cs typeface="Hoefler Text"/>
          <a:sym typeface="Hoefler Text"/>
        </a:defRPr>
      </a:lvl3pPr>
      <a:lvl4pPr marL="1574800" marR="0" indent="-393700" algn="l" defTabSz="584200" rtl="0" latinLnBrk="0">
        <a:lnSpc>
          <a:spcPct val="100000"/>
        </a:lnSpc>
        <a:spcBef>
          <a:spcPts val="3600"/>
        </a:spcBef>
        <a:spcAft>
          <a:spcPts val="0"/>
        </a:spcAft>
        <a:buClrTx/>
        <a:buSzPct val="50000"/>
        <a:buFontTx/>
        <a:buBlip>
          <a:blip r:embed="rId3"/>
        </a:buBlip>
        <a:tabLst/>
        <a:defRPr b="0" baseline="0" cap="none" i="0" spc="0" strike="noStrike" sz="3600" u="none">
          <a:ln>
            <a:noFill/>
          </a:ln>
          <a:solidFill>
            <a:srgbClr val="5E5E5E"/>
          </a:solidFill>
          <a:uFillTx/>
          <a:latin typeface="Hoefler Text"/>
          <a:ea typeface="Hoefler Text"/>
          <a:cs typeface="Hoefler Text"/>
          <a:sym typeface="Hoefler Text"/>
        </a:defRPr>
      </a:lvl4pPr>
      <a:lvl5pPr marL="1968500" marR="0" indent="-393700" algn="l" defTabSz="584200" rtl="0" latinLnBrk="0">
        <a:lnSpc>
          <a:spcPct val="100000"/>
        </a:lnSpc>
        <a:spcBef>
          <a:spcPts val="3600"/>
        </a:spcBef>
        <a:spcAft>
          <a:spcPts val="0"/>
        </a:spcAft>
        <a:buClrTx/>
        <a:buSzPct val="50000"/>
        <a:buFontTx/>
        <a:buBlip>
          <a:blip r:embed="rId3"/>
        </a:buBlip>
        <a:tabLst/>
        <a:defRPr b="0" baseline="0" cap="none" i="0" spc="0" strike="noStrike" sz="3600" u="none">
          <a:ln>
            <a:noFill/>
          </a:ln>
          <a:solidFill>
            <a:srgbClr val="5E5E5E"/>
          </a:solidFill>
          <a:uFillTx/>
          <a:latin typeface="Hoefler Text"/>
          <a:ea typeface="Hoefler Text"/>
          <a:cs typeface="Hoefler Text"/>
          <a:sym typeface="Hoefler Text"/>
        </a:defRPr>
      </a:lvl5pPr>
      <a:lvl6pPr marL="2362200" marR="0" indent="-393700" algn="l" defTabSz="584200" rtl="0" latinLnBrk="0">
        <a:lnSpc>
          <a:spcPct val="100000"/>
        </a:lnSpc>
        <a:spcBef>
          <a:spcPts val="3600"/>
        </a:spcBef>
        <a:spcAft>
          <a:spcPts val="0"/>
        </a:spcAft>
        <a:buClrTx/>
        <a:buSzPct val="50000"/>
        <a:buFontTx/>
        <a:buBlip>
          <a:blip r:embed="rId3"/>
        </a:buBlip>
        <a:tabLst/>
        <a:defRPr b="0" baseline="0" cap="none" i="0" spc="0" strike="noStrike" sz="3600" u="none">
          <a:ln>
            <a:noFill/>
          </a:ln>
          <a:solidFill>
            <a:srgbClr val="5E5E5E"/>
          </a:solidFill>
          <a:uFillTx/>
          <a:latin typeface="Hoefler Text"/>
          <a:ea typeface="Hoefler Text"/>
          <a:cs typeface="Hoefler Text"/>
          <a:sym typeface="Hoefler Text"/>
        </a:defRPr>
      </a:lvl6pPr>
      <a:lvl7pPr marL="2755900" marR="0" indent="-393700" algn="l" defTabSz="584200" rtl="0" latinLnBrk="0">
        <a:lnSpc>
          <a:spcPct val="100000"/>
        </a:lnSpc>
        <a:spcBef>
          <a:spcPts val="3600"/>
        </a:spcBef>
        <a:spcAft>
          <a:spcPts val="0"/>
        </a:spcAft>
        <a:buClrTx/>
        <a:buSzPct val="50000"/>
        <a:buFontTx/>
        <a:buBlip>
          <a:blip r:embed="rId3"/>
        </a:buBlip>
        <a:tabLst/>
        <a:defRPr b="0" baseline="0" cap="none" i="0" spc="0" strike="noStrike" sz="3600" u="none">
          <a:ln>
            <a:noFill/>
          </a:ln>
          <a:solidFill>
            <a:srgbClr val="5E5E5E"/>
          </a:solidFill>
          <a:uFillTx/>
          <a:latin typeface="Hoefler Text"/>
          <a:ea typeface="Hoefler Text"/>
          <a:cs typeface="Hoefler Text"/>
          <a:sym typeface="Hoefler Text"/>
        </a:defRPr>
      </a:lvl7pPr>
      <a:lvl8pPr marL="3149600" marR="0" indent="-393700" algn="l" defTabSz="584200" rtl="0" latinLnBrk="0">
        <a:lnSpc>
          <a:spcPct val="100000"/>
        </a:lnSpc>
        <a:spcBef>
          <a:spcPts val="3600"/>
        </a:spcBef>
        <a:spcAft>
          <a:spcPts val="0"/>
        </a:spcAft>
        <a:buClrTx/>
        <a:buSzPct val="50000"/>
        <a:buFontTx/>
        <a:buBlip>
          <a:blip r:embed="rId3"/>
        </a:buBlip>
        <a:tabLst/>
        <a:defRPr b="0" baseline="0" cap="none" i="0" spc="0" strike="noStrike" sz="3600" u="none">
          <a:ln>
            <a:noFill/>
          </a:ln>
          <a:solidFill>
            <a:srgbClr val="5E5E5E"/>
          </a:solidFill>
          <a:uFillTx/>
          <a:latin typeface="Hoefler Text"/>
          <a:ea typeface="Hoefler Text"/>
          <a:cs typeface="Hoefler Text"/>
          <a:sym typeface="Hoefler Text"/>
        </a:defRPr>
      </a:lvl8pPr>
      <a:lvl9pPr marL="3543300" marR="0" indent="-393700" algn="l" defTabSz="584200" rtl="0" latinLnBrk="0">
        <a:lnSpc>
          <a:spcPct val="100000"/>
        </a:lnSpc>
        <a:spcBef>
          <a:spcPts val="3600"/>
        </a:spcBef>
        <a:spcAft>
          <a:spcPts val="0"/>
        </a:spcAft>
        <a:buClrTx/>
        <a:buSzPct val="50000"/>
        <a:buFontTx/>
        <a:buBlip>
          <a:blip r:embed="rId3"/>
        </a:buBlip>
        <a:tabLst/>
        <a:defRPr b="0" baseline="0" cap="none" i="0" spc="0" strike="noStrike" sz="3600" u="none">
          <a:ln>
            <a:noFill/>
          </a:ln>
          <a:solidFill>
            <a:srgbClr val="5E5E5E"/>
          </a:solidFill>
          <a:uFillTx/>
          <a:latin typeface="Hoefler Text"/>
          <a:ea typeface="Hoefler Text"/>
          <a:cs typeface="Hoefler Text"/>
          <a:sym typeface="Hoefler Text"/>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oefler Tex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oefler Tex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oefler Tex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oefler Tex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oefler Tex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oefler Tex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oefler Tex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oefler Tex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2200" u="none">
          <a:ln>
            <a:noFill/>
          </a:ln>
          <a:solidFill>
            <a:schemeClr val="tx1"/>
          </a:solidFill>
          <a:uFillTx/>
          <a:latin typeface="+mn-lt"/>
          <a:ea typeface="+mn-ea"/>
          <a:cs typeface="+mn-cs"/>
          <a:sym typeface="Hoefler Tex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e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e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ph type="ctrTitle"/>
          </p:nvPr>
        </p:nvSpPr>
        <p:spPr>
          <a:prstGeom prst="rect">
            <a:avLst/>
          </a:prstGeom>
        </p:spPr>
        <p:txBody>
          <a:bodyPr/>
          <a:lstStyle/>
          <a:p>
            <a:pPr/>
            <a:r>
              <a:t>Objective vs. Subjective</a:t>
            </a:r>
          </a:p>
          <a:p>
            <a:pPr/>
            <a:r>
              <a:t>Thinking &amp; Writing</a:t>
            </a:r>
          </a:p>
        </p:txBody>
      </p:sp>
      <p:sp>
        <p:nvSpPr>
          <p:cNvPr id="120" name="Shape 120"/>
          <p:cNvSpPr/>
          <p:nvPr>
            <p:ph type="subTitle" sz="quarter" idx="1"/>
          </p:nvPr>
        </p:nvSpPr>
        <p:spPr>
          <a:prstGeom prst="rect">
            <a:avLst/>
          </a:prstGeom>
        </p:spPr>
        <p:txBody>
          <a:bodyPr/>
          <a:lstStyle/>
          <a:p>
            <a:pPr/>
            <a:r>
              <a:t>Grade 7</a:t>
            </a:r>
          </a:p>
          <a:p>
            <a:pPr/>
            <a:r>
              <a:t>Expository Reading &amp; Writing Unit</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7" name="Shape 147"/>
          <p:cNvSpPr/>
          <p:nvPr>
            <p:ph type="title"/>
          </p:nvPr>
        </p:nvSpPr>
        <p:spPr>
          <a:prstGeom prst="rect">
            <a:avLst/>
          </a:prstGeom>
        </p:spPr>
        <p:txBody>
          <a:bodyPr/>
          <a:lstStyle/>
          <a:p>
            <a:pPr/>
            <a:r>
              <a:t>Ok, let’s practice!</a:t>
            </a:r>
          </a:p>
        </p:txBody>
      </p:sp>
      <p:sp>
        <p:nvSpPr>
          <p:cNvPr id="148" name="Shape 148"/>
          <p:cNvSpPr/>
          <p:nvPr>
            <p:ph type="body" idx="1"/>
          </p:nvPr>
        </p:nvSpPr>
        <p:spPr>
          <a:prstGeom prst="rect">
            <a:avLst/>
          </a:prstGeom>
        </p:spPr>
        <p:txBody>
          <a:bodyPr/>
          <a:lstStyle/>
          <a:p>
            <a:pPr marL="374015" indent="-374015" defTabSz="554990">
              <a:spcBef>
                <a:spcPts val="3400"/>
              </a:spcBef>
              <a:buBlip>
                <a:blip r:embed="rId2"/>
              </a:buBlip>
              <a:defRPr b="1" sz="4465"/>
            </a:pPr>
            <a:r>
              <a:t>Read the sentences on the next few slides. If it’s subjective (based on opinion and can’t be proven) then stand up. </a:t>
            </a:r>
          </a:p>
          <a:p>
            <a:pPr marL="374015" indent="-374015" defTabSz="554990">
              <a:spcBef>
                <a:spcPts val="3400"/>
              </a:spcBef>
              <a:buBlip>
                <a:blip r:embed="rId2"/>
              </a:buBlip>
              <a:defRPr b="1" sz="4465"/>
            </a:pPr>
            <a:r>
              <a:t>If it’s objective (based on facts and can be looked up and proven) then sit down.</a:t>
            </a:r>
          </a:p>
          <a:p>
            <a:pPr marL="374015" indent="-374015" defTabSz="554990">
              <a:spcBef>
                <a:spcPts val="3400"/>
              </a:spcBef>
              <a:buBlip>
                <a:blip r:embed="rId2"/>
              </a:buBlip>
              <a:defRPr b="1" sz="4465"/>
            </a:pPr>
            <a:r>
              <a:t>If it’s both, then fist-bump a partner. </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0" name="Shape 150"/>
          <p:cNvSpPr/>
          <p:nvPr>
            <p:ph type="body" idx="1"/>
          </p:nvPr>
        </p:nvSpPr>
        <p:spPr>
          <a:xfrm>
            <a:off x="787400" y="1270000"/>
            <a:ext cx="11430000" cy="7213600"/>
          </a:xfrm>
          <a:prstGeom prst="rect">
            <a:avLst/>
          </a:prstGeom>
          <a:solidFill>
            <a:schemeClr val="accent5">
              <a:hueOff val="130097"/>
              <a:satOff val="7637"/>
              <a:lumOff val="9998"/>
            </a:schemeClr>
          </a:solidFill>
          <a:ln w="50800">
            <a:solidFill>
              <a:srgbClr val="000000"/>
            </a:solidFill>
          </a:ln>
        </p:spPr>
        <p:txBody>
          <a:bodyPr/>
          <a:lstStyle>
            <a:lvl1pPr marL="0" indent="0">
              <a:buSzTx/>
              <a:buNone/>
              <a:defRPr b="1" sz="4700">
                <a:solidFill>
                  <a:schemeClr val="accent5">
                    <a:hueOff val="85969"/>
                    <a:satOff val="-7811"/>
                    <a:lumOff val="-38955"/>
                  </a:schemeClr>
                </a:solidFill>
              </a:defRPr>
            </a:lvl1pPr>
          </a:lstStyle>
          <a:p>
            <a:pPr/>
            <a:r>
              <a:t>Elisha Nelson "Eli" Manning is an American football quarterback for the New York Giants of the National Football League, or NFL.</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2" name="Shape 152"/>
          <p:cNvSpPr/>
          <p:nvPr>
            <p:ph type="body" idx="1"/>
          </p:nvPr>
        </p:nvSpPr>
        <p:spPr>
          <a:xfrm>
            <a:off x="787400" y="1270000"/>
            <a:ext cx="11430000" cy="7213600"/>
          </a:xfrm>
          <a:prstGeom prst="rect">
            <a:avLst/>
          </a:prstGeom>
          <a:solidFill>
            <a:schemeClr val="accent5">
              <a:hueOff val="130097"/>
              <a:satOff val="7637"/>
              <a:lumOff val="9998"/>
            </a:schemeClr>
          </a:solidFill>
          <a:ln w="50800">
            <a:solidFill>
              <a:srgbClr val="000000"/>
            </a:solidFill>
          </a:ln>
        </p:spPr>
        <p:txBody>
          <a:bodyPr/>
          <a:lstStyle>
            <a:lvl1pPr marL="0" indent="0">
              <a:buSzTx/>
              <a:buNone/>
              <a:defRPr b="1" sz="4700">
                <a:solidFill>
                  <a:schemeClr val="accent5">
                    <a:hueOff val="85969"/>
                    <a:satOff val="-7811"/>
                    <a:lumOff val="-38955"/>
                  </a:schemeClr>
                </a:solidFill>
              </a:defRPr>
            </a:lvl1pPr>
          </a:lstStyle>
          <a:p>
            <a:pPr/>
            <a:r>
              <a:t>He played college football at the University of Mississippi, the most prestigious university in the South.</a:t>
            </a:r>
          </a:p>
        </p:txBody>
      </p:sp>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4" name="Shape 154"/>
          <p:cNvSpPr/>
          <p:nvPr>
            <p:ph type="body" idx="1"/>
          </p:nvPr>
        </p:nvSpPr>
        <p:spPr>
          <a:xfrm>
            <a:off x="787400" y="1270000"/>
            <a:ext cx="11430000" cy="7213600"/>
          </a:xfrm>
          <a:prstGeom prst="rect">
            <a:avLst/>
          </a:prstGeom>
          <a:solidFill>
            <a:schemeClr val="accent5">
              <a:hueOff val="130097"/>
              <a:satOff val="7637"/>
              <a:lumOff val="9998"/>
            </a:schemeClr>
          </a:solidFill>
          <a:ln w="50800">
            <a:solidFill>
              <a:srgbClr val="000000"/>
            </a:solidFill>
          </a:ln>
        </p:spPr>
        <p:txBody>
          <a:bodyPr/>
          <a:lstStyle>
            <a:lvl1pPr marL="0" indent="0">
              <a:buSzTx/>
              <a:buNone/>
              <a:defRPr b="1" sz="4700">
                <a:solidFill>
                  <a:schemeClr val="accent5">
                    <a:hueOff val="85969"/>
                    <a:satOff val="-7811"/>
                    <a:lumOff val="-38955"/>
                  </a:schemeClr>
                </a:solidFill>
              </a:defRPr>
            </a:lvl1pPr>
          </a:lstStyle>
          <a:p>
            <a:pPr/>
            <a:r>
              <a:t>The Minnesota Vikings had a disappointing 2016 season, but head coach Mike Zimmer is working hard to ensure that 2017 will be much better.</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6" name="Shape 156"/>
          <p:cNvSpPr/>
          <p:nvPr>
            <p:ph type="body" idx="1"/>
          </p:nvPr>
        </p:nvSpPr>
        <p:spPr>
          <a:xfrm>
            <a:off x="787400" y="1270000"/>
            <a:ext cx="11430000" cy="7213600"/>
          </a:xfrm>
          <a:prstGeom prst="rect">
            <a:avLst/>
          </a:prstGeom>
          <a:solidFill>
            <a:schemeClr val="accent5">
              <a:hueOff val="130097"/>
              <a:satOff val="7637"/>
              <a:lumOff val="9998"/>
            </a:schemeClr>
          </a:solidFill>
          <a:ln w="50800">
            <a:solidFill>
              <a:srgbClr val="000000"/>
            </a:solidFill>
          </a:ln>
        </p:spPr>
        <p:txBody>
          <a:bodyPr/>
          <a:lstStyle>
            <a:lvl1pPr marL="0" indent="0">
              <a:buSzTx/>
              <a:buNone/>
              <a:defRPr b="1" sz="4700">
                <a:solidFill>
                  <a:schemeClr val="accent5">
                    <a:hueOff val="85969"/>
                    <a:satOff val="-7811"/>
                    <a:lumOff val="-38955"/>
                  </a:schemeClr>
                </a:solidFill>
              </a:defRPr>
            </a:lvl1pPr>
          </a:lstStyle>
          <a:p>
            <a:pPr/>
            <a:r>
              <a:t>The Miami Dolphins have a by-week coming up, so they won’t play that week. </a:t>
            </a:r>
          </a:p>
        </p:txBody>
      </p:sp>
    </p:spTree>
  </p:cSld>
  <p:clrMapOvr>
    <a:masterClrMapping/>
  </p:clrMapOvr>
  <p:transition xmlns:p14="http://schemas.microsoft.com/office/powerpoint/2010/main" spd="med" advClick="1" p14:dur="1000"/>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8" name="Shape 158"/>
          <p:cNvSpPr/>
          <p:nvPr>
            <p:ph type="body" idx="1"/>
          </p:nvPr>
        </p:nvSpPr>
        <p:spPr>
          <a:xfrm>
            <a:off x="787400" y="1270000"/>
            <a:ext cx="11430000" cy="7213600"/>
          </a:xfrm>
          <a:prstGeom prst="rect">
            <a:avLst/>
          </a:prstGeom>
          <a:solidFill>
            <a:schemeClr val="accent5">
              <a:hueOff val="130097"/>
              <a:satOff val="7637"/>
              <a:lumOff val="9998"/>
            </a:schemeClr>
          </a:solidFill>
          <a:ln w="50800">
            <a:solidFill>
              <a:srgbClr val="000000"/>
            </a:solidFill>
          </a:ln>
        </p:spPr>
        <p:txBody>
          <a:bodyPr/>
          <a:lstStyle>
            <a:lvl1pPr marL="0" indent="0">
              <a:buSzTx/>
              <a:buNone/>
              <a:defRPr b="1" sz="4700">
                <a:solidFill>
                  <a:schemeClr val="accent5">
                    <a:hueOff val="85969"/>
                    <a:satOff val="-7811"/>
                    <a:lumOff val="-38955"/>
                  </a:schemeClr>
                </a:solidFill>
              </a:defRPr>
            </a:lvl1pPr>
          </a:lstStyle>
          <a:p>
            <a:pPr/>
            <a:r>
              <a:t>The Detroit Lions are one of the most-improved professional football teams this year. </a:t>
            </a:r>
          </a:p>
        </p:txBody>
      </p:sp>
    </p:spTree>
  </p:cSld>
  <p:clrMapOvr>
    <a:masterClrMapping/>
  </p:clrMapOvr>
  <p:transition xmlns:p14="http://schemas.microsoft.com/office/powerpoint/2010/main" spd="med" advClick="1" p14:dur="1000"/>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0" name="Shape 160"/>
          <p:cNvSpPr/>
          <p:nvPr>
            <p:ph type="body" idx="1"/>
          </p:nvPr>
        </p:nvSpPr>
        <p:spPr>
          <a:xfrm>
            <a:off x="787400" y="1270000"/>
            <a:ext cx="11430000" cy="7213600"/>
          </a:xfrm>
          <a:prstGeom prst="rect">
            <a:avLst/>
          </a:prstGeom>
          <a:solidFill>
            <a:schemeClr val="accent5">
              <a:hueOff val="130097"/>
              <a:satOff val="7637"/>
              <a:lumOff val="9998"/>
            </a:schemeClr>
          </a:solidFill>
          <a:ln w="50800">
            <a:solidFill>
              <a:srgbClr val="000000"/>
            </a:solidFill>
          </a:ln>
        </p:spPr>
        <p:txBody>
          <a:bodyPr/>
          <a:lstStyle>
            <a:lvl1pPr marL="0" indent="0">
              <a:buSzTx/>
              <a:buNone/>
              <a:defRPr b="1" sz="4700">
                <a:solidFill>
                  <a:schemeClr val="accent5">
                    <a:hueOff val="85969"/>
                    <a:satOff val="-7811"/>
                    <a:lumOff val="-38955"/>
                  </a:schemeClr>
                </a:solidFill>
              </a:defRPr>
            </a:lvl1pPr>
          </a:lstStyle>
          <a:p>
            <a:pPr/>
            <a:r>
              <a:t>Tickets to a NFL game are extremely expensive.</a:t>
            </a:r>
          </a:p>
        </p:txBody>
      </p:sp>
    </p:spTree>
  </p:cSld>
  <p:clrMapOvr>
    <a:masterClrMapping/>
  </p:clrMapOvr>
  <p:transition xmlns:p14="http://schemas.microsoft.com/office/powerpoint/2010/main" spd="med" advClick="1" p14:dur="1000"/>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2" name="Shape 162"/>
          <p:cNvSpPr/>
          <p:nvPr>
            <p:ph type="body" idx="1"/>
          </p:nvPr>
        </p:nvSpPr>
        <p:spPr>
          <a:xfrm>
            <a:off x="787400" y="1270000"/>
            <a:ext cx="11430000" cy="7213600"/>
          </a:xfrm>
          <a:prstGeom prst="rect">
            <a:avLst/>
          </a:prstGeom>
          <a:solidFill>
            <a:schemeClr val="accent5">
              <a:hueOff val="130097"/>
              <a:satOff val="7637"/>
              <a:lumOff val="9998"/>
            </a:schemeClr>
          </a:solidFill>
          <a:ln w="50800">
            <a:solidFill>
              <a:srgbClr val="000000"/>
            </a:solidFill>
          </a:ln>
        </p:spPr>
        <p:txBody>
          <a:bodyPr/>
          <a:lstStyle>
            <a:lvl1pPr marL="0" indent="0">
              <a:buSzTx/>
              <a:buNone/>
              <a:defRPr b="1" sz="4700">
                <a:solidFill>
                  <a:schemeClr val="accent5">
                    <a:hueOff val="85969"/>
                    <a:satOff val="-7811"/>
                    <a:lumOff val="-38955"/>
                  </a:schemeClr>
                </a:solidFill>
              </a:defRPr>
            </a:lvl1pPr>
          </a:lstStyle>
          <a:p>
            <a:pPr/>
            <a:r>
              <a:t>My friend bought a ticket to the Pittsburg Stealers game that cost $280. </a:t>
            </a:r>
          </a:p>
        </p:txBody>
      </p:sp>
    </p:spTree>
  </p:cSld>
  <p:clrMapOvr>
    <a:masterClrMapping/>
  </p:clrMapOvr>
  <p:transition xmlns:p14="http://schemas.microsoft.com/office/powerpoint/2010/main" spd="med" advClick="1" p14:dur="1000"/>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4" name="Shape 164"/>
          <p:cNvSpPr/>
          <p:nvPr>
            <p:ph type="body" idx="1"/>
          </p:nvPr>
        </p:nvSpPr>
        <p:spPr>
          <a:xfrm>
            <a:off x="787400" y="1270000"/>
            <a:ext cx="11430000" cy="7213600"/>
          </a:xfrm>
          <a:prstGeom prst="rect">
            <a:avLst/>
          </a:prstGeom>
          <a:solidFill>
            <a:srgbClr val="FFFFFF"/>
          </a:solidFill>
          <a:ln w="50800">
            <a:solidFill>
              <a:srgbClr val="000000"/>
            </a:solidFill>
          </a:ln>
        </p:spPr>
        <p:txBody>
          <a:bodyPr/>
          <a:lstStyle>
            <a:lvl1pPr marL="0" indent="0" algn="ctr">
              <a:buSzTx/>
              <a:buNone/>
              <a:defRPr b="1" sz="6100">
                <a:solidFill>
                  <a:schemeClr val="accent5">
                    <a:hueOff val="85969"/>
                    <a:satOff val="-7811"/>
                    <a:lumOff val="-38955"/>
                  </a:schemeClr>
                </a:solidFill>
                <a:latin typeface="Comic Sans MS"/>
                <a:ea typeface="Comic Sans MS"/>
                <a:cs typeface="Comic Sans MS"/>
                <a:sym typeface="Comic Sans MS"/>
              </a:defRPr>
            </a:lvl1pPr>
          </a:lstStyle>
          <a:p>
            <a:pPr/>
            <a:r>
              <a:t>THE END!</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Shape 122"/>
          <p:cNvSpPr/>
          <p:nvPr>
            <p:ph type="title"/>
          </p:nvPr>
        </p:nvSpPr>
        <p:spPr>
          <a:prstGeom prst="rect">
            <a:avLst/>
          </a:prstGeom>
        </p:spPr>
        <p:txBody>
          <a:bodyPr/>
          <a:lstStyle>
            <a:lvl1pPr>
              <a:defRPr>
                <a:latin typeface="Baskerville SemiBold"/>
                <a:ea typeface="Baskerville SemiBold"/>
                <a:cs typeface="Baskerville SemiBold"/>
                <a:sym typeface="Baskerville SemiBold"/>
              </a:defRPr>
            </a:lvl1pPr>
          </a:lstStyle>
          <a:p>
            <a:pPr/>
            <a:r>
              <a:t>Subjective Thinking </a:t>
            </a:r>
          </a:p>
        </p:txBody>
      </p:sp>
      <p:sp>
        <p:nvSpPr>
          <p:cNvPr id="123" name="Shape 123"/>
          <p:cNvSpPr/>
          <p:nvPr>
            <p:ph type="body" idx="1"/>
          </p:nvPr>
        </p:nvSpPr>
        <p:spPr>
          <a:prstGeom prst="rect">
            <a:avLst/>
          </a:prstGeom>
        </p:spPr>
        <p:txBody>
          <a:bodyPr/>
          <a:lstStyle/>
          <a:p>
            <a:pPr lvl="1" marL="742950" indent="-285750" defTabSz="914400">
              <a:spcBef>
                <a:spcPts val="0"/>
              </a:spcBef>
              <a:buClr>
                <a:srgbClr val="666699"/>
              </a:buClr>
              <a:buSzPct val="65000"/>
              <a:buChar char="-"/>
              <a:defRPr sz="7900">
                <a:solidFill>
                  <a:schemeClr val="accent5">
                    <a:hueOff val="85969"/>
                    <a:satOff val="-7811"/>
                    <a:lumOff val="-38955"/>
                  </a:schemeClr>
                </a:solidFill>
                <a:latin typeface="Arial Rounded MT Bold"/>
                <a:ea typeface="Arial Rounded MT Bold"/>
                <a:cs typeface="Arial Rounded MT Bold"/>
                <a:sym typeface="Arial Rounded MT Bold"/>
              </a:defRPr>
            </a:pPr>
            <a:r>
              <a:t>Personal feelings, emotions, judgments, opinions, and ideas</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 name="Shape 125"/>
          <p:cNvSpPr/>
          <p:nvPr>
            <p:ph type="title"/>
          </p:nvPr>
        </p:nvSpPr>
        <p:spPr>
          <a:prstGeom prst="rect">
            <a:avLst/>
          </a:prstGeom>
        </p:spPr>
        <p:txBody>
          <a:bodyPr/>
          <a:lstStyle>
            <a:lvl1pPr>
              <a:defRPr>
                <a:latin typeface="Baskerville SemiBold"/>
                <a:ea typeface="Baskerville SemiBold"/>
                <a:cs typeface="Baskerville SemiBold"/>
                <a:sym typeface="Baskerville SemiBold"/>
              </a:defRPr>
            </a:lvl1pPr>
          </a:lstStyle>
          <a:p>
            <a:pPr/>
            <a:r>
              <a:t>Subjective Thinking </a:t>
            </a:r>
          </a:p>
        </p:txBody>
      </p:sp>
      <p:sp>
        <p:nvSpPr>
          <p:cNvPr id="126" name="Shape 126"/>
          <p:cNvSpPr/>
          <p:nvPr>
            <p:ph type="body" sz="half" idx="1"/>
          </p:nvPr>
        </p:nvSpPr>
        <p:spPr>
          <a:xfrm>
            <a:off x="591423" y="2838869"/>
            <a:ext cx="6068677" cy="6050835"/>
          </a:xfrm>
          <a:prstGeom prst="rect">
            <a:avLst/>
          </a:prstGeom>
        </p:spPr>
        <p:txBody>
          <a:bodyPr/>
          <a:lstStyle/>
          <a:p>
            <a:pPr marL="0" indent="0" defTabSz="914400">
              <a:lnSpc>
                <a:spcPct val="90000"/>
              </a:lnSpc>
              <a:spcBef>
                <a:spcPts val="700"/>
              </a:spcBef>
              <a:buSzTx/>
              <a:buNone/>
              <a:defRPr b="1" sz="3500">
                <a:solidFill>
                  <a:schemeClr val="accent5">
                    <a:hueOff val="85969"/>
                    <a:satOff val="-7811"/>
                    <a:lumOff val="-38955"/>
                  </a:schemeClr>
                </a:solidFill>
                <a:latin typeface="Arial"/>
                <a:ea typeface="Arial"/>
                <a:cs typeface="Arial"/>
                <a:sym typeface="Arial"/>
              </a:defRPr>
            </a:pPr>
            <a:r>
              <a:t>Example: </a:t>
            </a:r>
          </a:p>
          <a:p>
            <a:pPr marL="0" indent="0" defTabSz="914400">
              <a:lnSpc>
                <a:spcPct val="90000"/>
              </a:lnSpc>
              <a:spcBef>
                <a:spcPts val="700"/>
              </a:spcBef>
              <a:buSzTx/>
              <a:buNone/>
              <a:defRPr b="1" sz="3500">
                <a:solidFill>
                  <a:schemeClr val="accent5">
                    <a:hueOff val="85969"/>
                    <a:satOff val="-7811"/>
                    <a:lumOff val="-38955"/>
                  </a:schemeClr>
                </a:solidFill>
                <a:latin typeface="Arial"/>
                <a:ea typeface="Arial"/>
                <a:cs typeface="Arial"/>
                <a:sym typeface="Arial"/>
              </a:defRPr>
            </a:pPr>
          </a:p>
          <a:p>
            <a:pPr lvl="1" marL="0" indent="228600" defTabSz="914400">
              <a:lnSpc>
                <a:spcPct val="90000"/>
              </a:lnSpc>
              <a:spcBef>
                <a:spcPts val="0"/>
              </a:spcBef>
              <a:buSzTx/>
              <a:buNone/>
              <a:defRPr b="1" sz="3500">
                <a:solidFill>
                  <a:schemeClr val="accent3">
                    <a:hueOff val="-216589"/>
                    <a:satOff val="-8555"/>
                    <a:lumOff val="-17601"/>
                  </a:schemeClr>
                </a:solidFill>
                <a:latin typeface="Arial"/>
                <a:ea typeface="Arial"/>
                <a:cs typeface="Arial"/>
                <a:sym typeface="Arial"/>
              </a:defRPr>
            </a:pPr>
            <a:r>
              <a:t>James says, “My foot is killing me.”</a:t>
            </a:r>
          </a:p>
          <a:p>
            <a:pPr lvl="1" marL="0" indent="228600" defTabSz="914400">
              <a:lnSpc>
                <a:spcPct val="90000"/>
              </a:lnSpc>
              <a:spcBef>
                <a:spcPts val="0"/>
              </a:spcBef>
              <a:buSzTx/>
              <a:buNone/>
              <a:defRPr b="1" sz="3500">
                <a:solidFill>
                  <a:schemeClr val="accent5">
                    <a:hueOff val="85969"/>
                    <a:satOff val="-7811"/>
                    <a:lumOff val="-38955"/>
                  </a:schemeClr>
                </a:solidFill>
                <a:latin typeface="Arial"/>
                <a:ea typeface="Arial"/>
                <a:cs typeface="Arial"/>
                <a:sym typeface="Arial"/>
              </a:defRPr>
            </a:pPr>
          </a:p>
          <a:p>
            <a:pPr lvl="1" marL="0" indent="228600" defTabSz="914400">
              <a:lnSpc>
                <a:spcPct val="90000"/>
              </a:lnSpc>
              <a:spcBef>
                <a:spcPts val="0"/>
              </a:spcBef>
              <a:buSzTx/>
              <a:buNone/>
              <a:defRPr b="1" sz="2600">
                <a:solidFill>
                  <a:schemeClr val="accent5">
                    <a:hueOff val="85969"/>
                    <a:satOff val="-7811"/>
                    <a:lumOff val="-38955"/>
                  </a:schemeClr>
                </a:solidFill>
                <a:latin typeface="Arial"/>
                <a:ea typeface="Arial"/>
                <a:cs typeface="Arial"/>
                <a:sym typeface="Arial"/>
              </a:defRPr>
            </a:pPr>
            <a:r>
              <a:rPr sz="3500"/>
              <a:t>Is he lying? Is he just being a little dramatic? How much is “a lot”? What is his idea of pain? Is he actually injured or is his foot just asleep? What does he really mean?</a:t>
            </a:r>
            <a:r>
              <a:t> </a:t>
            </a:r>
          </a:p>
        </p:txBody>
      </p:sp>
      <p:pic>
        <p:nvPicPr>
          <p:cNvPr id="127" name="pasted-image.jpg"/>
          <p:cNvPicPr>
            <a:picLocks noChangeAspect="1"/>
          </p:cNvPicPr>
          <p:nvPr/>
        </p:nvPicPr>
        <p:blipFill>
          <a:blip r:embed="rId2">
            <a:extLst/>
          </a:blip>
          <a:stretch>
            <a:fillRect/>
          </a:stretch>
        </p:blipFill>
        <p:spPr>
          <a:xfrm>
            <a:off x="6815345" y="3504497"/>
            <a:ext cx="5790209" cy="4243206"/>
          </a:xfrm>
          <a:prstGeom prst="rect">
            <a:avLst/>
          </a:prstGeom>
          <a:ln w="12700">
            <a:miter lim="400000"/>
          </a:ln>
        </p:spPr>
      </p:pic>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9" name="Shape 129"/>
          <p:cNvSpPr/>
          <p:nvPr>
            <p:ph type="title"/>
          </p:nvPr>
        </p:nvSpPr>
        <p:spPr>
          <a:prstGeom prst="rect">
            <a:avLst/>
          </a:prstGeom>
        </p:spPr>
        <p:txBody>
          <a:bodyPr/>
          <a:lstStyle>
            <a:lvl1pPr>
              <a:defRPr>
                <a:latin typeface="Baskerville SemiBold"/>
                <a:ea typeface="Baskerville SemiBold"/>
                <a:cs typeface="Baskerville SemiBold"/>
                <a:sym typeface="Baskerville SemiBold"/>
              </a:defRPr>
            </a:lvl1pPr>
          </a:lstStyle>
          <a:p>
            <a:pPr/>
            <a:r>
              <a:t>Subjective Thinking </a:t>
            </a:r>
          </a:p>
        </p:txBody>
      </p:sp>
      <p:sp>
        <p:nvSpPr>
          <p:cNvPr id="130" name="Shape 130"/>
          <p:cNvSpPr/>
          <p:nvPr>
            <p:ph type="body" idx="1"/>
          </p:nvPr>
        </p:nvSpPr>
        <p:spPr>
          <a:prstGeom prst="rect">
            <a:avLst/>
          </a:prstGeom>
        </p:spPr>
        <p:txBody>
          <a:bodyPr/>
          <a:lstStyle/>
          <a:p>
            <a:pPr lvl="1" marL="512635" indent="-197167" defTabSz="630936">
              <a:spcBef>
                <a:spcPts val="0"/>
              </a:spcBef>
              <a:buClr>
                <a:srgbClr val="666699"/>
              </a:buClr>
              <a:buSzPct val="65000"/>
              <a:buChar char="-"/>
              <a:defRPr sz="5451">
                <a:solidFill>
                  <a:schemeClr val="accent5">
                    <a:hueOff val="85969"/>
                    <a:satOff val="-7811"/>
                    <a:lumOff val="-38955"/>
                  </a:schemeClr>
                </a:solidFill>
                <a:latin typeface="Arial Rounded MT Bold"/>
                <a:ea typeface="Arial Rounded MT Bold"/>
                <a:cs typeface="Arial Rounded MT Bold"/>
                <a:sym typeface="Arial Rounded MT Bold"/>
              </a:defRPr>
            </a:pPr>
            <a:r>
              <a:t>Subjective thinking &amp; writing appears in </a:t>
            </a:r>
            <a:r>
              <a:rPr u="sng"/>
              <a:t>personal essays</a:t>
            </a:r>
            <a:r>
              <a:t>, </a:t>
            </a:r>
            <a:r>
              <a:rPr u="sng"/>
              <a:t>autobiographies</a:t>
            </a:r>
            <a:r>
              <a:t>, </a:t>
            </a:r>
            <a:r>
              <a:rPr u="sng"/>
              <a:t>online blogs</a:t>
            </a:r>
            <a:r>
              <a:t>,  and in the </a:t>
            </a:r>
            <a:r>
              <a:rPr u="sng"/>
              <a:t>editorial section</a:t>
            </a:r>
            <a:r>
              <a:t> of newspapers or magazines where writers express their opinions about current events.</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 name="Shape 132"/>
          <p:cNvSpPr/>
          <p:nvPr/>
        </p:nvSpPr>
        <p:spPr>
          <a:xfrm>
            <a:off x="547473" y="387349"/>
            <a:ext cx="11909855" cy="8978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defTabSz="914400">
              <a:spcBef>
                <a:spcPts val="600"/>
              </a:spcBef>
              <a:defRPr b="1" sz="3400">
                <a:solidFill>
                  <a:schemeClr val="accent3">
                    <a:hueOff val="-216589"/>
                    <a:satOff val="-8555"/>
                    <a:lumOff val="-17601"/>
                  </a:schemeClr>
                </a:solidFill>
                <a:latin typeface="Trebuchet MS"/>
                <a:ea typeface="Trebuchet MS"/>
                <a:cs typeface="Trebuchet MS"/>
                <a:sym typeface="Trebuchet MS"/>
              </a:defRPr>
            </a:pPr>
            <a:r>
              <a:t>Think about this: Imagine a pro soccer player who travels around, plays game at the national and international level, and gets to see the world while doing so. </a:t>
            </a:r>
          </a:p>
          <a:p>
            <a:pPr algn="l" defTabSz="914400">
              <a:spcBef>
                <a:spcPts val="600"/>
              </a:spcBef>
              <a:defRPr sz="2600">
                <a:solidFill>
                  <a:srgbClr val="000000"/>
                </a:solidFill>
                <a:latin typeface="Trebuchet MS"/>
                <a:ea typeface="Trebuchet MS"/>
                <a:cs typeface="Trebuchet MS"/>
                <a:sym typeface="Trebuchet MS"/>
              </a:defRPr>
            </a:pPr>
          </a:p>
          <a:p>
            <a:pPr defTabSz="914400">
              <a:spcBef>
                <a:spcPts val="600"/>
              </a:spcBef>
              <a:defRPr b="1" sz="3000">
                <a:solidFill>
                  <a:srgbClr val="000000"/>
                </a:solidFill>
                <a:latin typeface="Trebuchet MS"/>
                <a:ea typeface="Trebuchet MS"/>
                <a:cs typeface="Trebuchet MS"/>
                <a:sym typeface="Trebuchet MS"/>
              </a:defRPr>
            </a:pPr>
            <a:r>
              <a:t>You think— Wow! He is so lucky!</a:t>
            </a:r>
          </a:p>
          <a:p>
            <a:pPr defTabSz="914400">
              <a:spcBef>
                <a:spcPts val="600"/>
              </a:spcBef>
              <a:defRPr sz="2600">
                <a:solidFill>
                  <a:srgbClr val="000000"/>
                </a:solidFill>
                <a:latin typeface="Trebuchet MS"/>
                <a:ea typeface="Trebuchet MS"/>
                <a:cs typeface="Trebuchet MS"/>
                <a:sym typeface="Trebuchet MS"/>
              </a:defRPr>
            </a:pPr>
          </a:p>
          <a:p>
            <a:pPr defTabSz="914400">
              <a:spcBef>
                <a:spcPts val="600"/>
              </a:spcBef>
              <a:defRPr b="1" sz="3100">
                <a:solidFill>
                  <a:schemeClr val="accent3">
                    <a:hueOff val="-216589"/>
                    <a:satOff val="-8555"/>
                    <a:lumOff val="-17601"/>
                  </a:schemeClr>
                </a:solidFill>
                <a:latin typeface="Trebuchet MS"/>
                <a:ea typeface="Trebuchet MS"/>
                <a:cs typeface="Trebuchet MS"/>
                <a:sym typeface="Trebuchet MS"/>
              </a:defRPr>
            </a:pPr>
            <a:r>
              <a:t>That’s subjective. </a:t>
            </a:r>
          </a:p>
          <a:p>
            <a:pPr algn="l" defTabSz="914400">
              <a:spcBef>
                <a:spcPts val="600"/>
              </a:spcBef>
              <a:defRPr sz="2600">
                <a:solidFill>
                  <a:srgbClr val="000000"/>
                </a:solidFill>
                <a:latin typeface="Trebuchet MS"/>
                <a:ea typeface="Trebuchet MS"/>
                <a:cs typeface="Trebuchet MS"/>
                <a:sym typeface="Trebuchet MS"/>
              </a:defRPr>
            </a:pPr>
          </a:p>
          <a:p>
            <a:pPr algn="l" defTabSz="914400">
              <a:spcBef>
                <a:spcPts val="600"/>
              </a:spcBef>
              <a:defRPr b="1" i="1" sz="3400">
                <a:solidFill>
                  <a:schemeClr val="accent5">
                    <a:hueOff val="47471"/>
                    <a:satOff val="-8761"/>
                    <a:lumOff val="-15649"/>
                  </a:schemeClr>
                </a:solidFill>
                <a:latin typeface="Trebuchet MS"/>
                <a:ea typeface="Trebuchet MS"/>
                <a:cs typeface="Trebuchet MS"/>
                <a:sym typeface="Trebuchet MS"/>
              </a:defRPr>
            </a:pPr>
            <a:r>
              <a:t>What if that pro soccer player is completely exhausted all the time? What if he has been playing pro for seven years now and all he wants to do is go home, marry his girlfriend, buy a house, and relax in the pool? </a:t>
            </a:r>
          </a:p>
          <a:p>
            <a:pPr algn="l" defTabSz="914400">
              <a:spcBef>
                <a:spcPts val="600"/>
              </a:spcBef>
              <a:defRPr sz="2600">
                <a:solidFill>
                  <a:srgbClr val="000000"/>
                </a:solidFill>
                <a:latin typeface="Trebuchet MS"/>
                <a:ea typeface="Trebuchet MS"/>
                <a:cs typeface="Trebuchet MS"/>
                <a:sym typeface="Trebuchet MS"/>
              </a:defRPr>
            </a:pPr>
          </a:p>
          <a:p>
            <a:pPr algn="l" defTabSz="914400">
              <a:spcBef>
                <a:spcPts val="600"/>
              </a:spcBef>
              <a:defRPr b="1" sz="3100">
                <a:solidFill>
                  <a:schemeClr val="accent6">
                    <a:satOff val="-18342"/>
                    <a:lumOff val="-41650"/>
                  </a:schemeClr>
                </a:solidFill>
                <a:latin typeface="Trebuchet MS"/>
                <a:ea typeface="Trebuchet MS"/>
                <a:cs typeface="Trebuchet MS"/>
                <a:sym typeface="Trebuchet MS"/>
              </a:defRPr>
            </a:pPr>
            <a:r>
              <a:t>See how it’s subjective to think that he’s so lucky? He may be sick of it and ready to do something different in life. He may not consider himself lucky anymore. He might think his brother is lucky because he’s married and has a nice house and doesn’t have to sleep on airplanes and live out of a duffle bag.  </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4" name="Shape 134"/>
          <p:cNvSpPr/>
          <p:nvPr>
            <p:ph type="title"/>
          </p:nvPr>
        </p:nvSpPr>
        <p:spPr>
          <a:prstGeom prst="rect">
            <a:avLst/>
          </a:prstGeom>
        </p:spPr>
        <p:txBody>
          <a:bodyPr/>
          <a:lstStyle>
            <a:lvl1pPr>
              <a:defRPr>
                <a:latin typeface="Baskerville SemiBold"/>
                <a:ea typeface="Baskerville SemiBold"/>
                <a:cs typeface="Baskerville SemiBold"/>
                <a:sym typeface="Baskerville SemiBold"/>
              </a:defRPr>
            </a:lvl1pPr>
          </a:lstStyle>
          <a:p>
            <a:pPr/>
            <a:r>
              <a:t>Objective Thinking </a:t>
            </a:r>
          </a:p>
        </p:txBody>
      </p:sp>
      <p:sp>
        <p:nvSpPr>
          <p:cNvPr id="135" name="Shape 135"/>
          <p:cNvSpPr/>
          <p:nvPr>
            <p:ph type="body" idx="1"/>
          </p:nvPr>
        </p:nvSpPr>
        <p:spPr>
          <a:prstGeom prst="rect">
            <a:avLst/>
          </a:prstGeom>
        </p:spPr>
        <p:txBody>
          <a:bodyPr/>
          <a:lstStyle/>
          <a:p>
            <a:pPr marL="336042" indent="-336042" defTabSz="896111">
              <a:spcBef>
                <a:spcPts val="700"/>
              </a:spcBef>
              <a:buClr>
                <a:srgbClr val="990000"/>
              </a:buClr>
              <a:buSzPct val="75000"/>
              <a:buChar char="-"/>
              <a:defRPr sz="4606">
                <a:solidFill>
                  <a:schemeClr val="accent5">
                    <a:hueOff val="85969"/>
                    <a:satOff val="-7811"/>
                    <a:lumOff val="-38955"/>
                  </a:schemeClr>
                </a:solidFill>
                <a:latin typeface="Arial Rounded MT Bold"/>
                <a:ea typeface="Arial Rounded MT Bold"/>
                <a:cs typeface="Arial Rounded MT Bold"/>
                <a:sym typeface="Arial Rounded MT Bold"/>
              </a:defRPr>
            </a:pPr>
            <a:r>
              <a:t>Evidence and proof you can see for yourself.</a:t>
            </a:r>
          </a:p>
          <a:p>
            <a:pPr marL="336042" indent="-336042" defTabSz="896111">
              <a:spcBef>
                <a:spcPts val="700"/>
              </a:spcBef>
              <a:buClr>
                <a:srgbClr val="990000"/>
              </a:buClr>
              <a:buSzPct val="75000"/>
              <a:buChar char="-"/>
              <a:defRPr sz="4606">
                <a:solidFill>
                  <a:schemeClr val="accent5">
                    <a:hueOff val="85969"/>
                    <a:satOff val="-7811"/>
                    <a:lumOff val="-38955"/>
                  </a:schemeClr>
                </a:solidFill>
                <a:latin typeface="Arial Rounded MT Bold"/>
                <a:ea typeface="Arial Rounded MT Bold"/>
                <a:cs typeface="Arial Rounded MT Bold"/>
                <a:sym typeface="Arial Rounded MT Bold"/>
              </a:defRPr>
            </a:pPr>
            <a:r>
              <a:t>It emphasizes:</a:t>
            </a:r>
          </a:p>
          <a:p>
            <a:pPr lvl="1" marL="728091" indent="-280035" defTabSz="896111">
              <a:spcBef>
                <a:spcPts val="0"/>
              </a:spcBef>
              <a:buClr>
                <a:srgbClr val="666699"/>
              </a:buClr>
              <a:buSzPct val="65000"/>
              <a:buChar char="-"/>
              <a:defRPr sz="4606">
                <a:solidFill>
                  <a:schemeClr val="accent5">
                    <a:hueOff val="85969"/>
                    <a:satOff val="-7811"/>
                    <a:lumOff val="-38955"/>
                  </a:schemeClr>
                </a:solidFill>
                <a:latin typeface="Arial Rounded MT Bold"/>
                <a:ea typeface="Arial Rounded MT Bold"/>
                <a:cs typeface="Arial Rounded MT Bold"/>
                <a:sym typeface="Arial Rounded MT Bold"/>
              </a:defRPr>
            </a:pPr>
            <a:r>
              <a:t>Facts, figures, percentages, statistics, numbers</a:t>
            </a:r>
          </a:p>
          <a:p>
            <a:pPr marL="336042" indent="-336042" defTabSz="896111">
              <a:spcBef>
                <a:spcPts val="600"/>
              </a:spcBef>
              <a:buClr>
                <a:srgbClr val="990000"/>
              </a:buClr>
              <a:buSzTx/>
              <a:buFont typeface="Wingdings"/>
              <a:buNone/>
              <a:defRPr sz="4606">
                <a:solidFill>
                  <a:schemeClr val="accent5">
                    <a:hueOff val="85969"/>
                    <a:satOff val="-7811"/>
                    <a:lumOff val="-38955"/>
                  </a:schemeClr>
                </a:solidFill>
                <a:latin typeface="Arial Rounded MT Bold"/>
                <a:ea typeface="Arial Rounded MT Bold"/>
                <a:cs typeface="Arial Rounded MT Bold"/>
                <a:sym typeface="Arial Rounded MT Bold"/>
              </a:defRPr>
            </a:pPr>
          </a:p>
          <a:p>
            <a:pPr marL="336042" indent="-336042" algn="ctr" defTabSz="896111">
              <a:spcBef>
                <a:spcPts val="700"/>
              </a:spcBef>
              <a:buClr>
                <a:srgbClr val="990000"/>
              </a:buClr>
              <a:buSzTx/>
              <a:buFont typeface="Wingdings"/>
              <a:buNone/>
              <a:defRPr sz="4606">
                <a:solidFill>
                  <a:schemeClr val="accent5">
                    <a:hueOff val="85969"/>
                    <a:satOff val="-7811"/>
                    <a:lumOff val="-38955"/>
                  </a:schemeClr>
                </a:solidFill>
                <a:latin typeface="Arial Rounded MT Bold"/>
                <a:ea typeface="Arial Rounded MT Bold"/>
                <a:cs typeface="Arial Rounded MT Bold"/>
                <a:sym typeface="Arial Rounded MT Bold"/>
              </a:defRPr>
            </a:pPr>
            <a:r>
              <a:t>No opinions or personal beliefs allowed!</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 name="Shape 137"/>
          <p:cNvSpPr/>
          <p:nvPr>
            <p:ph type="title"/>
          </p:nvPr>
        </p:nvSpPr>
        <p:spPr>
          <a:prstGeom prst="rect">
            <a:avLst/>
          </a:prstGeom>
        </p:spPr>
        <p:txBody>
          <a:bodyPr/>
          <a:lstStyle>
            <a:lvl1pPr>
              <a:defRPr>
                <a:latin typeface="Baskerville SemiBold"/>
                <a:ea typeface="Baskerville SemiBold"/>
                <a:cs typeface="Baskerville SemiBold"/>
                <a:sym typeface="Baskerville SemiBold"/>
              </a:defRPr>
            </a:lvl1pPr>
          </a:lstStyle>
          <a:p>
            <a:pPr/>
            <a:r>
              <a:t>Objective Thinking </a:t>
            </a:r>
          </a:p>
        </p:txBody>
      </p:sp>
      <p:sp>
        <p:nvSpPr>
          <p:cNvPr id="138" name="Shape 138"/>
          <p:cNvSpPr/>
          <p:nvPr>
            <p:ph type="body" sz="half" idx="1"/>
          </p:nvPr>
        </p:nvSpPr>
        <p:spPr>
          <a:xfrm>
            <a:off x="591423" y="2838869"/>
            <a:ext cx="6068677" cy="6050835"/>
          </a:xfrm>
          <a:prstGeom prst="rect">
            <a:avLst/>
          </a:prstGeom>
        </p:spPr>
        <p:txBody>
          <a:bodyPr/>
          <a:lstStyle/>
          <a:p>
            <a:pPr marL="0" indent="0" defTabSz="813816">
              <a:lnSpc>
                <a:spcPct val="90000"/>
              </a:lnSpc>
              <a:spcBef>
                <a:spcPts val="600"/>
              </a:spcBef>
              <a:buSzTx/>
              <a:buNone/>
              <a:defRPr b="1" sz="3115">
                <a:solidFill>
                  <a:schemeClr val="accent5">
                    <a:hueOff val="85969"/>
                    <a:satOff val="-7811"/>
                    <a:lumOff val="-38955"/>
                  </a:schemeClr>
                </a:solidFill>
                <a:latin typeface="Arial"/>
                <a:ea typeface="Arial"/>
                <a:cs typeface="Arial"/>
                <a:sym typeface="Arial"/>
              </a:defRPr>
            </a:pPr>
            <a:r>
              <a:t>Example: </a:t>
            </a:r>
          </a:p>
          <a:p>
            <a:pPr marL="0" indent="0" defTabSz="813816">
              <a:lnSpc>
                <a:spcPct val="90000"/>
              </a:lnSpc>
              <a:spcBef>
                <a:spcPts val="600"/>
              </a:spcBef>
              <a:buSzTx/>
              <a:buNone/>
              <a:defRPr b="1" sz="3115">
                <a:solidFill>
                  <a:schemeClr val="accent5">
                    <a:hueOff val="85969"/>
                    <a:satOff val="-7811"/>
                    <a:lumOff val="-38955"/>
                  </a:schemeClr>
                </a:solidFill>
                <a:latin typeface="Arial"/>
                <a:ea typeface="Arial"/>
                <a:cs typeface="Arial"/>
                <a:sym typeface="Arial"/>
              </a:defRPr>
            </a:pPr>
          </a:p>
          <a:p>
            <a:pPr lvl="1" marL="0" indent="203454" defTabSz="813816">
              <a:lnSpc>
                <a:spcPct val="90000"/>
              </a:lnSpc>
              <a:spcBef>
                <a:spcPts val="0"/>
              </a:spcBef>
              <a:buSzTx/>
              <a:buNone/>
              <a:defRPr b="1" sz="3115">
                <a:solidFill>
                  <a:schemeClr val="accent3">
                    <a:hueOff val="-216589"/>
                    <a:satOff val="-8555"/>
                    <a:lumOff val="-17601"/>
                  </a:schemeClr>
                </a:solidFill>
                <a:latin typeface="Arial"/>
                <a:ea typeface="Arial"/>
                <a:cs typeface="Arial"/>
                <a:sym typeface="Arial"/>
              </a:defRPr>
            </a:pPr>
            <a:r>
              <a:t>Juanita says, “I pulled my achilles tendon playing soccer last weekend.”</a:t>
            </a:r>
          </a:p>
          <a:p>
            <a:pPr lvl="1" marL="0" indent="203454" defTabSz="813816">
              <a:lnSpc>
                <a:spcPct val="90000"/>
              </a:lnSpc>
              <a:spcBef>
                <a:spcPts val="0"/>
              </a:spcBef>
              <a:buSzTx/>
              <a:buNone/>
              <a:defRPr b="1" sz="3115">
                <a:solidFill>
                  <a:schemeClr val="accent5">
                    <a:hueOff val="85969"/>
                    <a:satOff val="-7811"/>
                    <a:lumOff val="-38955"/>
                  </a:schemeClr>
                </a:solidFill>
                <a:latin typeface="Arial"/>
                <a:ea typeface="Arial"/>
                <a:cs typeface="Arial"/>
                <a:sym typeface="Arial"/>
              </a:defRPr>
            </a:pPr>
          </a:p>
          <a:p>
            <a:pPr lvl="1" marL="0" indent="203454" defTabSz="813816">
              <a:lnSpc>
                <a:spcPct val="90000"/>
              </a:lnSpc>
              <a:spcBef>
                <a:spcPts val="0"/>
              </a:spcBef>
              <a:buSzTx/>
              <a:buNone/>
              <a:defRPr b="1" sz="2314">
                <a:solidFill>
                  <a:schemeClr val="accent5">
                    <a:hueOff val="85969"/>
                    <a:satOff val="-7811"/>
                    <a:lumOff val="-38955"/>
                  </a:schemeClr>
                </a:solidFill>
                <a:latin typeface="Arial"/>
                <a:ea typeface="Arial"/>
                <a:cs typeface="Arial"/>
                <a:sym typeface="Arial"/>
              </a:defRPr>
            </a:pPr>
            <a:r>
              <a:rPr sz="3115"/>
              <a:t>This is factual. A doctor or sports medicine expert or even her coach could prove it. She may have to wear a special brace to protect it until it heals. We can infer that it probably hurts. She doesn’t have to tell us that.</a:t>
            </a:r>
            <a:r>
              <a:t> </a:t>
            </a:r>
          </a:p>
        </p:txBody>
      </p:sp>
      <p:pic>
        <p:nvPicPr>
          <p:cNvPr id="139" name="pasted-image.jpg"/>
          <p:cNvPicPr>
            <a:picLocks noChangeAspect="1"/>
          </p:cNvPicPr>
          <p:nvPr/>
        </p:nvPicPr>
        <p:blipFill>
          <a:blip r:embed="rId2">
            <a:extLst/>
          </a:blip>
          <a:stretch>
            <a:fillRect/>
          </a:stretch>
        </p:blipFill>
        <p:spPr>
          <a:xfrm>
            <a:off x="7518095" y="4150956"/>
            <a:ext cx="4179194" cy="4179194"/>
          </a:xfrm>
          <a:prstGeom prst="rect">
            <a:avLst/>
          </a:prstGeom>
          <a:ln w="12700">
            <a:miter lim="400000"/>
          </a:ln>
        </p:spPr>
      </p:pic>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ph type="title"/>
          </p:nvPr>
        </p:nvSpPr>
        <p:spPr>
          <a:prstGeom prst="rect">
            <a:avLst/>
          </a:prstGeom>
        </p:spPr>
        <p:txBody>
          <a:bodyPr/>
          <a:lstStyle/>
          <a:p>
            <a:pPr>
              <a:defRPr>
                <a:latin typeface="Baskerville SemiBold"/>
                <a:ea typeface="Baskerville SemiBold"/>
                <a:cs typeface="Baskerville SemiBold"/>
                <a:sym typeface="Baskerville SemiBold"/>
              </a:defRPr>
            </a:pPr>
            <a:r>
              <a:t>Subjective &amp; Objective</a:t>
            </a:r>
          </a:p>
          <a:p>
            <a:pPr>
              <a:defRPr>
                <a:latin typeface="Baskerville SemiBold"/>
                <a:ea typeface="Baskerville SemiBold"/>
                <a:cs typeface="Baskerville SemiBold"/>
                <a:sym typeface="Baskerville SemiBold"/>
              </a:defRPr>
            </a:pPr>
            <a:r>
              <a:t>Can Work Together!</a:t>
            </a:r>
          </a:p>
        </p:txBody>
      </p:sp>
      <p:sp>
        <p:nvSpPr>
          <p:cNvPr id="142" name="Shape 142"/>
          <p:cNvSpPr/>
          <p:nvPr>
            <p:ph type="body" idx="1"/>
          </p:nvPr>
        </p:nvSpPr>
        <p:spPr>
          <a:prstGeom prst="rect">
            <a:avLst/>
          </a:prstGeom>
        </p:spPr>
        <p:txBody>
          <a:bodyPr/>
          <a:lstStyle/>
          <a:p>
            <a:pPr marL="332613" indent="-332613" defTabSz="886968">
              <a:spcBef>
                <a:spcPts val="700"/>
              </a:spcBef>
              <a:buClr>
                <a:srgbClr val="990000"/>
              </a:buClr>
              <a:buSzPct val="75000"/>
              <a:buChar char="-"/>
              <a:defRPr sz="4559">
                <a:solidFill>
                  <a:schemeClr val="accent5">
                    <a:hueOff val="85969"/>
                    <a:satOff val="-7811"/>
                    <a:lumOff val="-38955"/>
                  </a:schemeClr>
                </a:solidFill>
                <a:latin typeface="Arial Rounded MT Bold"/>
                <a:ea typeface="Arial Rounded MT Bold"/>
                <a:cs typeface="Arial Rounded MT Bold"/>
                <a:sym typeface="Arial Rounded MT Bold"/>
              </a:defRPr>
            </a:pPr>
            <a:r>
              <a:t>Some authors combine objective writing and subjective writing. </a:t>
            </a:r>
          </a:p>
          <a:p>
            <a:pPr marL="332613" indent="-332613" defTabSz="886968">
              <a:spcBef>
                <a:spcPts val="700"/>
              </a:spcBef>
              <a:buClr>
                <a:srgbClr val="990000"/>
              </a:buClr>
              <a:buSzPct val="75000"/>
              <a:buChar char="-"/>
              <a:defRPr sz="4559">
                <a:solidFill>
                  <a:schemeClr val="accent5">
                    <a:hueOff val="85969"/>
                    <a:satOff val="-7811"/>
                    <a:lumOff val="-38955"/>
                  </a:schemeClr>
                </a:solidFill>
                <a:latin typeface="Arial Rounded MT Bold"/>
                <a:ea typeface="Arial Rounded MT Bold"/>
                <a:cs typeface="Arial Rounded MT Bold"/>
                <a:sym typeface="Arial Rounded MT Bold"/>
              </a:defRPr>
            </a:pPr>
            <a:r>
              <a:t>For example, a biographer could include his opinion of the person he's writing about as well as give the facts of that person’s life. </a:t>
            </a:r>
          </a:p>
          <a:p>
            <a:pPr marL="332613" indent="-332613" defTabSz="886968">
              <a:spcBef>
                <a:spcPts val="700"/>
              </a:spcBef>
              <a:buClr>
                <a:srgbClr val="990000"/>
              </a:buClr>
              <a:buSzPct val="75000"/>
              <a:buChar char="-"/>
              <a:defRPr sz="4559">
                <a:solidFill>
                  <a:schemeClr val="accent5">
                    <a:hueOff val="85969"/>
                    <a:satOff val="-7811"/>
                    <a:lumOff val="-38955"/>
                  </a:schemeClr>
                </a:solidFill>
                <a:latin typeface="Arial Rounded MT Bold"/>
                <a:ea typeface="Arial Rounded MT Bold"/>
                <a:cs typeface="Arial Rounded MT Bold"/>
                <a:sym typeface="Arial Rounded MT Bold"/>
              </a:defRPr>
            </a:pPr>
            <a:r>
              <a:t>How could you tell if something is written objectively or subjectively?</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4" name="Shape 144"/>
          <p:cNvSpPr/>
          <p:nvPr>
            <p:ph type="title"/>
          </p:nvPr>
        </p:nvSpPr>
        <p:spPr>
          <a:prstGeom prst="rect">
            <a:avLst/>
          </a:prstGeom>
        </p:spPr>
        <p:txBody>
          <a:bodyPr/>
          <a:lstStyle/>
          <a:p>
            <a:pPr>
              <a:defRPr>
                <a:latin typeface="Baskerville SemiBold"/>
                <a:ea typeface="Baskerville SemiBold"/>
                <a:cs typeface="Baskerville SemiBold"/>
                <a:sym typeface="Baskerville SemiBold"/>
              </a:defRPr>
            </a:pPr>
            <a:r>
              <a:t>Subjective &amp; Objective</a:t>
            </a:r>
          </a:p>
          <a:p>
            <a:pPr>
              <a:defRPr>
                <a:latin typeface="Baskerville SemiBold"/>
                <a:ea typeface="Baskerville SemiBold"/>
                <a:cs typeface="Baskerville SemiBold"/>
                <a:sym typeface="Baskerville SemiBold"/>
              </a:defRPr>
            </a:pPr>
            <a:r>
              <a:t>Can Work Together!</a:t>
            </a:r>
          </a:p>
        </p:txBody>
      </p:sp>
      <p:graphicFrame>
        <p:nvGraphicFramePr>
          <p:cNvPr id="145" name="Table 145"/>
          <p:cNvGraphicFramePr/>
          <p:nvPr/>
        </p:nvGraphicFramePr>
        <p:xfrm>
          <a:off x="728630" y="2964576"/>
          <a:ext cx="11742290" cy="57404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5852094"/>
                <a:gridCol w="5852094"/>
              </a:tblGrid>
              <a:tr h="1393515">
                <a:tc>
                  <a:txBody>
                    <a:bodyPr/>
                    <a:lstStyle/>
                    <a:p>
                      <a:pPr defTabSz="914400">
                        <a:tabLst>
                          <a:tab pos="1168400" algn="l"/>
                        </a:tabLst>
                        <a:defRPr sz="1800">
                          <a:solidFill>
                            <a:srgbClr val="000000"/>
                          </a:solidFill>
                        </a:defRPr>
                      </a:pPr>
                      <a:r>
                        <a:rPr b="1" sz="5400">
                          <a:solidFill>
                            <a:schemeClr val="accent3">
                              <a:hueOff val="-216589"/>
                              <a:satOff val="-8555"/>
                              <a:lumOff val="-17601"/>
                            </a:schemeClr>
                          </a:solidFill>
                        </a:rPr>
                        <a:t>Subjective</a:t>
                      </a:r>
                    </a:p>
                  </a:txBody>
                  <a:tcPr marL="50800" marR="50800" marT="50800" marB="50800" anchor="ctr" anchorCtr="0" horzOverflow="overflow">
                    <a:lnL w="38100">
                      <a:solidFill>
                        <a:srgbClr val="7E8286"/>
                      </a:solidFill>
                      <a:miter lim="400000"/>
                    </a:lnL>
                    <a:lnR w="38100">
                      <a:solidFill>
                        <a:srgbClr val="7E8286"/>
                      </a:solidFill>
                      <a:miter lim="400000"/>
                    </a:lnR>
                    <a:lnT w="38100">
                      <a:solidFill>
                        <a:srgbClr val="7E8286"/>
                      </a:solidFill>
                      <a:miter lim="400000"/>
                    </a:lnT>
                    <a:lnB w="38100">
                      <a:solidFill>
                        <a:srgbClr val="7E8286"/>
                      </a:solidFill>
                      <a:miter lim="400000"/>
                    </a:lnB>
                  </a:tcPr>
                </a:tc>
                <a:tc>
                  <a:txBody>
                    <a:bodyPr/>
                    <a:lstStyle/>
                    <a:p>
                      <a:pPr defTabSz="914400">
                        <a:tabLst>
                          <a:tab pos="1168400" algn="l"/>
                        </a:tabLst>
                        <a:defRPr sz="1800">
                          <a:solidFill>
                            <a:srgbClr val="000000"/>
                          </a:solidFill>
                        </a:defRPr>
                      </a:pPr>
                      <a:r>
                        <a:rPr b="1" sz="5400">
                          <a:solidFill>
                            <a:schemeClr val="accent3">
                              <a:hueOff val="-216589"/>
                              <a:satOff val="-8555"/>
                              <a:lumOff val="-17601"/>
                            </a:schemeClr>
                          </a:solidFill>
                        </a:rPr>
                        <a:t>Objective</a:t>
                      </a:r>
                    </a:p>
                  </a:txBody>
                  <a:tcPr marL="50800" marR="50800" marT="50800" marB="50800" anchor="ctr" anchorCtr="0" horzOverflow="overflow">
                    <a:lnL w="38100">
                      <a:solidFill>
                        <a:srgbClr val="7E8286"/>
                      </a:solidFill>
                      <a:miter lim="400000"/>
                    </a:lnL>
                    <a:lnR w="38100">
                      <a:solidFill>
                        <a:srgbClr val="7E8286"/>
                      </a:solidFill>
                      <a:miter lim="400000"/>
                    </a:lnR>
                    <a:lnT w="38100">
                      <a:solidFill>
                        <a:srgbClr val="7E8286"/>
                      </a:solidFill>
                      <a:miter lim="400000"/>
                    </a:lnT>
                    <a:lnB w="38100">
                      <a:solidFill>
                        <a:srgbClr val="7E8286"/>
                      </a:solidFill>
                      <a:miter lim="400000"/>
                    </a:lnB>
                  </a:tcPr>
                </a:tc>
              </a:tr>
              <a:tr h="4308784">
                <a:tc>
                  <a:txBody>
                    <a:bodyPr/>
                    <a:lstStyle/>
                    <a:p>
                      <a:pPr lvl="1" algn="l" defTabSz="914400">
                        <a:defRPr b="1" sz="4500">
                          <a:solidFill>
                            <a:schemeClr val="accent1">
                              <a:satOff val="-10875"/>
                              <a:lumOff val="-37767"/>
                            </a:schemeClr>
                          </a:solidFill>
                          <a:latin typeface="Arial"/>
                          <a:ea typeface="Arial"/>
                          <a:cs typeface="Arial"/>
                          <a:sym typeface="Arial"/>
                        </a:defRPr>
                      </a:pPr>
                      <a:r>
                        <a:t>Derrick shouts, “That was an amazing football game!”</a:t>
                      </a:r>
                    </a:p>
                  </a:txBody>
                  <a:tcPr marL="50800" marR="50800" marT="50800" marB="50800" anchor="ctr" anchorCtr="0" horzOverflow="overflow">
                    <a:lnL w="38100">
                      <a:solidFill>
                        <a:srgbClr val="7E8286"/>
                      </a:solidFill>
                      <a:miter lim="400000"/>
                    </a:lnL>
                    <a:lnR w="38100">
                      <a:solidFill>
                        <a:srgbClr val="7E8286"/>
                      </a:solidFill>
                      <a:miter lim="400000"/>
                    </a:lnR>
                    <a:lnT w="38100">
                      <a:solidFill>
                        <a:srgbClr val="7E8286"/>
                      </a:solidFill>
                      <a:miter lim="400000"/>
                    </a:lnT>
                    <a:lnB w="38100">
                      <a:solidFill>
                        <a:srgbClr val="7E8286"/>
                      </a:solidFill>
                      <a:miter lim="400000"/>
                    </a:lnB>
                  </a:tcPr>
                </a:tc>
                <a:tc>
                  <a:txBody>
                    <a:bodyPr/>
                    <a:lstStyle/>
                    <a:p>
                      <a:pPr lvl="1" algn="l" defTabSz="914400">
                        <a:defRPr b="1" sz="3400">
                          <a:solidFill>
                            <a:schemeClr val="accent1">
                              <a:satOff val="-10875"/>
                              <a:lumOff val="-37767"/>
                            </a:schemeClr>
                          </a:solidFill>
                          <a:latin typeface="Arial"/>
                          <a:ea typeface="Arial"/>
                          <a:cs typeface="Arial"/>
                          <a:sym typeface="Arial"/>
                        </a:defRPr>
                      </a:pPr>
                      <a:r>
                        <a:t>Looking at a video of the game, you might see great plays, high scores, a last-minute win, maybe a new record was set, etc..</a:t>
                      </a:r>
                    </a:p>
                  </a:txBody>
                  <a:tcPr marL="50800" marR="50800" marT="50800" marB="50800" anchor="ctr" anchorCtr="0" horzOverflow="overflow">
                    <a:lnL w="38100">
                      <a:solidFill>
                        <a:srgbClr val="7E8286"/>
                      </a:solidFill>
                      <a:miter lim="400000"/>
                    </a:lnL>
                    <a:lnR w="38100">
                      <a:solidFill>
                        <a:srgbClr val="7E8286"/>
                      </a:solidFill>
                      <a:miter lim="400000"/>
                    </a:lnR>
                    <a:lnT w="38100">
                      <a:solidFill>
                        <a:srgbClr val="7E8286"/>
                      </a:solidFill>
                      <a:miter lim="400000"/>
                    </a:lnT>
                    <a:lnB w="38100">
                      <a:solidFill>
                        <a:srgbClr val="7E8286"/>
                      </a:solidFill>
                      <a:miter lim="400000"/>
                    </a:lnB>
                  </a:tcPr>
                </a:tc>
              </a:tr>
            </a:tbl>
          </a:graphicData>
        </a:graphic>
      </p:graphicFrame>
    </p:spTree>
  </p:cSld>
  <p:clrMapOvr>
    <a:masterClrMapping/>
  </p:clrMapOvr>
  <p:transition xmlns:p14="http://schemas.microsoft.com/office/powerpoint/2010/main" spd="med" advClick="1" p14:dur="1000"/>
</p:sld>
</file>

<file path=ppt/theme/_rels/theme1.xml.rels><?xml version="1.0" encoding="UTF-8" standalone="yes"?><Relationships xmlns="http://schemas.openxmlformats.org/package/2006/relationships"><Relationship Id="rId1" Type="http://schemas.openxmlformats.org/officeDocument/2006/relationships/image" Target="../media/image2.jpeg"/></Relationships>

</file>

<file path=ppt/theme/_rels/theme2.xml.rels><?xml version="1.0" encoding="UTF-8" standalone="yes"?><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xmlns:r="http://schemas.openxmlformats.org/officeDocument/2006/relationships" name="Harmony">
  <a:themeElements>
    <a:clrScheme name="Harmony">
      <a:dk1>
        <a:srgbClr val="5E5E5E"/>
      </a:dk1>
      <a:lt1>
        <a:srgbClr val="5E0033"/>
      </a:lt1>
      <a:dk2>
        <a:srgbClr val="565F5F"/>
      </a:dk2>
      <a:lt2>
        <a:srgbClr val="C2CBCA"/>
      </a:lt2>
      <a:accent1>
        <a:srgbClr val="87AEC1"/>
      </a:accent1>
      <a:accent2>
        <a:srgbClr val="D6BB9E"/>
      </a:accent2>
      <a:accent3>
        <a:srgbClr val="CC7A69"/>
      </a:accent3>
      <a:accent4>
        <a:srgbClr val="EAAB5C"/>
      </a:accent4>
      <a:accent5>
        <a:srgbClr val="98C8C6"/>
      </a:accent5>
      <a:accent6>
        <a:srgbClr val="C3CD8B"/>
      </a:accent6>
      <a:hlink>
        <a:srgbClr val="0000FF"/>
      </a:hlink>
      <a:folHlink>
        <a:srgbClr val="FF00FF"/>
      </a:folHlink>
    </a:clrScheme>
    <a:fontScheme name="Harmony">
      <a:majorFont>
        <a:latin typeface="Baskerville"/>
        <a:ea typeface="Baskerville"/>
        <a:cs typeface="Baskerville"/>
      </a:majorFont>
      <a:minorFont>
        <a:latin typeface="Baskerville"/>
        <a:ea typeface="Baskerville"/>
        <a:cs typeface="Baskerville"/>
      </a:minorFont>
    </a:fontScheme>
    <a:fmtScheme name="Harmon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Hoefler Text"/>
            <a:ea typeface="Hoefler Text"/>
            <a:cs typeface="Hoefler Text"/>
            <a:sym typeface="Hoefler Tex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38100" cap="flat">
          <a:solidFill>
            <a:schemeClr val="accent5">
              <a:hueOff val="85969"/>
              <a:satOff val="-7811"/>
              <a:lumOff val="-38955"/>
            </a:schemeClr>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E5E5E"/>
            </a:solidFill>
            <a:effectLst/>
            <a:uFillTx/>
            <a:latin typeface="Hoefler Text"/>
            <a:ea typeface="Hoefler Text"/>
            <a:cs typeface="Hoefler Text"/>
            <a:sym typeface="Hoefler Tex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Harmony">
  <a:themeElements>
    <a:clrScheme name="Harmony">
      <a:dk1>
        <a:srgbClr val="000000"/>
      </a:dk1>
      <a:lt1>
        <a:srgbClr val="FFFFFF"/>
      </a:lt1>
      <a:dk2>
        <a:srgbClr val="565F5F"/>
      </a:dk2>
      <a:lt2>
        <a:srgbClr val="C2CBCA"/>
      </a:lt2>
      <a:accent1>
        <a:srgbClr val="87AEC1"/>
      </a:accent1>
      <a:accent2>
        <a:srgbClr val="D6BB9E"/>
      </a:accent2>
      <a:accent3>
        <a:srgbClr val="CC7A69"/>
      </a:accent3>
      <a:accent4>
        <a:srgbClr val="EAAB5C"/>
      </a:accent4>
      <a:accent5>
        <a:srgbClr val="98C8C6"/>
      </a:accent5>
      <a:accent6>
        <a:srgbClr val="C3CD8B"/>
      </a:accent6>
      <a:hlink>
        <a:srgbClr val="0000FF"/>
      </a:hlink>
      <a:folHlink>
        <a:srgbClr val="FF00FF"/>
      </a:folHlink>
    </a:clrScheme>
    <a:fontScheme name="Harmony">
      <a:majorFont>
        <a:latin typeface="Baskerville"/>
        <a:ea typeface="Baskerville"/>
        <a:cs typeface="Baskerville"/>
      </a:majorFont>
      <a:minorFont>
        <a:latin typeface="Baskerville"/>
        <a:ea typeface="Baskerville"/>
        <a:cs typeface="Baskerville"/>
      </a:minorFont>
    </a:fontScheme>
    <a:fmtScheme name="Harmon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Hoefler Text"/>
            <a:ea typeface="Hoefler Text"/>
            <a:cs typeface="Hoefler Text"/>
            <a:sym typeface="Hoefler Tex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38100" cap="flat">
          <a:solidFill>
            <a:schemeClr val="accent5">
              <a:hueOff val="85969"/>
              <a:satOff val="-7811"/>
              <a:lumOff val="-38955"/>
            </a:schemeClr>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5E5E5E"/>
            </a:solidFill>
            <a:effectLst/>
            <a:uFillTx/>
            <a:latin typeface="Hoefler Text"/>
            <a:ea typeface="Hoefler Text"/>
            <a:cs typeface="Hoefler Text"/>
            <a:sym typeface="Hoefler Tex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