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25B48"/>
        </a:solidFill>
        <a:effectLst/>
        <a:uFillTx/>
        <a:latin typeface="+mn-lt"/>
        <a:ea typeface="+mn-ea"/>
        <a:cs typeface="+mn-cs"/>
        <a:sym typeface="Dido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25B48"/>
        </a:solidFill>
        <a:effectLst/>
        <a:uFillTx/>
        <a:latin typeface="+mn-lt"/>
        <a:ea typeface="+mn-ea"/>
        <a:cs typeface="+mn-cs"/>
        <a:sym typeface="Dido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25B48"/>
        </a:solidFill>
        <a:effectLst/>
        <a:uFillTx/>
        <a:latin typeface="+mn-lt"/>
        <a:ea typeface="+mn-ea"/>
        <a:cs typeface="+mn-cs"/>
        <a:sym typeface="Dido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25B48"/>
        </a:solidFill>
        <a:effectLst/>
        <a:uFillTx/>
        <a:latin typeface="+mn-lt"/>
        <a:ea typeface="+mn-ea"/>
        <a:cs typeface="+mn-cs"/>
        <a:sym typeface="Dido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25B48"/>
        </a:solidFill>
        <a:effectLst/>
        <a:uFillTx/>
        <a:latin typeface="+mn-lt"/>
        <a:ea typeface="+mn-ea"/>
        <a:cs typeface="+mn-cs"/>
        <a:sym typeface="Dido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25B48"/>
        </a:solidFill>
        <a:effectLst/>
        <a:uFillTx/>
        <a:latin typeface="+mn-lt"/>
        <a:ea typeface="+mn-ea"/>
        <a:cs typeface="+mn-cs"/>
        <a:sym typeface="Dido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25B48"/>
        </a:solidFill>
        <a:effectLst/>
        <a:uFillTx/>
        <a:latin typeface="+mn-lt"/>
        <a:ea typeface="+mn-ea"/>
        <a:cs typeface="+mn-cs"/>
        <a:sym typeface="Dido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25B48"/>
        </a:solidFill>
        <a:effectLst/>
        <a:uFillTx/>
        <a:latin typeface="+mn-lt"/>
        <a:ea typeface="+mn-ea"/>
        <a:cs typeface="+mn-cs"/>
        <a:sym typeface="Dido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625B48"/>
        </a:solidFill>
        <a:effectLst/>
        <a:uFillTx/>
        <a:latin typeface="+mn-lt"/>
        <a:ea typeface="+mn-ea"/>
        <a:cs typeface="+mn-cs"/>
        <a:sym typeface="Dido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9411C"/>
        </a:fontRef>
        <a:srgbClr val="59411C"/>
      </a:tcTxStyle>
      <a:tcStyle>
        <a:tcBdr>
          <a:left>
            <a:ln w="12700" cap="flat">
              <a:solidFill>
                <a:srgbClr val="B8A992"/>
              </a:solidFill>
              <a:prstDash val="solid"/>
              <a:miter lim="400000"/>
            </a:ln>
          </a:left>
          <a:right>
            <a:ln w="12700" cap="flat">
              <a:solidFill>
                <a:srgbClr val="B8A992"/>
              </a:solidFill>
              <a:prstDash val="solid"/>
              <a:miter lim="400000"/>
            </a:ln>
          </a:right>
          <a:top>
            <a:ln w="12700" cap="flat">
              <a:solidFill>
                <a:srgbClr val="B8A992"/>
              </a:solidFill>
              <a:prstDash val="solid"/>
              <a:miter lim="400000"/>
            </a:ln>
          </a:top>
          <a:bottom>
            <a:ln w="12700" cap="flat">
              <a:solidFill>
                <a:srgbClr val="B8A992"/>
              </a:solidFill>
              <a:prstDash val="solid"/>
              <a:miter lim="400000"/>
            </a:ln>
          </a:bottom>
          <a:insideH>
            <a:ln w="12700" cap="flat">
              <a:solidFill>
                <a:srgbClr val="B8A992"/>
              </a:solidFill>
              <a:prstDash val="solid"/>
              <a:miter lim="400000"/>
            </a:ln>
          </a:insideH>
          <a:insideV>
            <a:ln w="12700" cap="flat">
              <a:solidFill>
                <a:srgbClr val="B8A992"/>
              </a:solidFill>
              <a:prstDash val="solid"/>
              <a:miter lim="400000"/>
            </a:ln>
          </a:insideV>
        </a:tcBdr>
        <a:fill>
          <a:solidFill>
            <a:srgbClr val="ECDEB5"/>
          </a:solidFill>
        </a:fill>
      </a:tcStyle>
    </a:wholeTbl>
    <a:band2H>
      <a:tcTxStyle b="def" i="def"/>
      <a:tcStyle>
        <a:tcBdr/>
        <a:fill>
          <a:solidFill>
            <a:srgbClr val="E7D4AC"/>
          </a:solidFill>
        </a:fill>
      </a:tcStyle>
    </a:band2H>
    <a:firstCol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solidFill>
                <a:srgbClr val="B8A992"/>
              </a:solidFill>
              <a:prstDash val="solid"/>
              <a:miter lim="400000"/>
            </a:ln>
          </a:left>
          <a:right>
            <a:ln w="12700" cap="flat">
              <a:solidFill>
                <a:srgbClr val="353528"/>
              </a:solidFill>
              <a:prstDash val="solid"/>
              <a:miter lim="400000"/>
            </a:ln>
          </a:right>
          <a:top>
            <a:ln w="12700" cap="flat">
              <a:solidFill>
                <a:srgbClr val="B8A992"/>
              </a:solidFill>
              <a:prstDash val="solid"/>
              <a:miter lim="400000"/>
            </a:ln>
          </a:top>
          <a:bottom>
            <a:ln w="12700" cap="flat">
              <a:solidFill>
                <a:srgbClr val="B8A992"/>
              </a:solidFill>
              <a:prstDash val="solid"/>
              <a:miter lim="400000"/>
            </a:ln>
          </a:bottom>
          <a:insideH>
            <a:ln w="12700" cap="flat">
              <a:solidFill>
                <a:srgbClr val="B8A992"/>
              </a:solidFill>
              <a:prstDash val="solid"/>
              <a:miter lim="400000"/>
            </a:ln>
          </a:insideH>
          <a:insideV>
            <a:ln w="12700" cap="flat">
              <a:solidFill>
                <a:srgbClr val="B8A992"/>
              </a:solidFill>
              <a:prstDash val="solid"/>
              <a:miter lim="400000"/>
            </a:ln>
          </a:insideV>
        </a:tcBdr>
        <a:fill>
          <a:solidFill>
            <a:srgbClr val="DCCAAB"/>
          </a:solidFill>
        </a:fill>
      </a:tcStyle>
    </a:firstCol>
    <a:la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solidFill>
                <a:srgbClr val="B8A992"/>
              </a:solidFill>
              <a:prstDash val="solid"/>
              <a:miter lim="400000"/>
            </a:ln>
          </a:left>
          <a:right>
            <a:ln w="12700" cap="flat">
              <a:solidFill>
                <a:srgbClr val="B8A992"/>
              </a:solidFill>
              <a:prstDash val="solid"/>
              <a:miter lim="400000"/>
            </a:ln>
          </a:right>
          <a:top>
            <a:ln w="25400" cap="flat">
              <a:solidFill>
                <a:srgbClr val="353528"/>
              </a:solidFill>
              <a:prstDash val="solid"/>
              <a:miter lim="400000"/>
            </a:ln>
          </a:top>
          <a:bottom>
            <a:ln w="12700" cap="flat">
              <a:solidFill>
                <a:srgbClr val="B8A992"/>
              </a:solidFill>
              <a:prstDash val="solid"/>
              <a:miter lim="400000"/>
            </a:ln>
          </a:bottom>
          <a:insideH>
            <a:ln w="12700" cap="flat">
              <a:solidFill>
                <a:srgbClr val="B8A992"/>
              </a:solidFill>
              <a:prstDash val="solid"/>
              <a:miter lim="400000"/>
            </a:ln>
          </a:insideH>
          <a:insideV>
            <a:ln w="12700" cap="flat">
              <a:solidFill>
                <a:srgbClr val="B8A992"/>
              </a:solidFill>
              <a:prstDash val="solid"/>
              <a:miter lim="400000"/>
            </a:ln>
          </a:insideV>
        </a:tcBdr>
        <a:fill>
          <a:solidFill>
            <a:srgbClr val="ECDEB5">
              <a:alpha val="64999"/>
            </a:srgbClr>
          </a:solidFill>
        </a:fill>
      </a:tcStyle>
    </a:lastRow>
    <a:fir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solidFill>
                <a:srgbClr val="B8A992"/>
              </a:solidFill>
              <a:prstDash val="solid"/>
              <a:miter lim="400000"/>
            </a:ln>
          </a:left>
          <a:right>
            <a:ln w="12700" cap="flat">
              <a:solidFill>
                <a:srgbClr val="B8A992"/>
              </a:solidFill>
              <a:prstDash val="solid"/>
              <a:miter lim="400000"/>
            </a:ln>
          </a:right>
          <a:top>
            <a:ln w="12700" cap="flat">
              <a:solidFill>
                <a:srgbClr val="B8A992"/>
              </a:solidFill>
              <a:prstDash val="solid"/>
              <a:miter lim="400000"/>
            </a:ln>
          </a:top>
          <a:bottom>
            <a:ln w="12700" cap="flat">
              <a:solidFill>
                <a:srgbClr val="353528"/>
              </a:solidFill>
              <a:prstDash val="solid"/>
              <a:miter lim="400000"/>
            </a:ln>
          </a:bottom>
          <a:insideH>
            <a:ln w="12700" cap="flat">
              <a:solidFill>
                <a:srgbClr val="B8A992"/>
              </a:solidFill>
              <a:prstDash val="solid"/>
              <a:miter lim="400000"/>
            </a:ln>
          </a:insideH>
          <a:insideV>
            <a:ln w="12700" cap="flat">
              <a:solidFill>
                <a:srgbClr val="B8A992"/>
              </a:solidFill>
              <a:prstDash val="solid"/>
              <a:miter lim="400000"/>
            </a:ln>
          </a:insideV>
        </a:tcBdr>
        <a:fill>
          <a:solidFill>
            <a:srgbClr val="DCCAAB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9411C"/>
        </a:fontRef>
        <a:srgbClr val="59411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F6F6F"/>
              </a:solidFill>
              <a:prstDash val="solid"/>
              <a:miter lim="400000"/>
            </a:ln>
          </a:top>
          <a:bottom>
            <a:ln w="12700" cap="flat">
              <a:solidFill>
                <a:srgbClr val="6F6F6F"/>
              </a:solidFill>
              <a:prstDash val="solid"/>
              <a:miter lim="400000"/>
            </a:ln>
          </a:bottom>
          <a:insideH>
            <a:ln w="12700" cap="flat">
              <a:solidFill>
                <a:srgbClr val="6F6F6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BDFBA">
              <a:alpha val="64999"/>
            </a:srgbClr>
          </a:solidFill>
        </a:fill>
      </a:tcStyle>
    </a:wholeTbl>
    <a:band2H>
      <a:tcTxStyle b="def" i="def"/>
      <a:tcStyle>
        <a:tcBdr/>
        <a:fill>
          <a:solidFill>
            <a:srgbClr val="E3D3A5"/>
          </a:solidFill>
        </a:fill>
      </a:tcStyle>
    </a:band2H>
    <a:firstCol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solidFill>
                <a:srgbClr val="6F6F6F"/>
              </a:solidFill>
              <a:prstDash val="solid"/>
              <a:miter lim="400000"/>
            </a:ln>
          </a:left>
          <a:right>
            <a:ln w="12700" cap="flat">
              <a:solidFill>
                <a:srgbClr val="6F6F6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5CEA8"/>
          </a:solidFill>
        </a:fill>
      </a:tcStyle>
    </a:firstCol>
    <a:la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0503C"/>
              </a:solidFill>
              <a:prstDash val="solid"/>
              <a:miter lim="400000"/>
            </a:ln>
          </a:top>
          <a:bottom>
            <a:ln w="12700" cap="flat">
              <a:solidFill>
                <a:srgbClr val="6F6F6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BDFBA">
              <a:alpha val="64999"/>
            </a:srgbClr>
          </a:solidFill>
        </a:fill>
      </a:tcStyle>
    </a:lastRow>
    <a:fir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F6F6F"/>
              </a:solidFill>
              <a:prstDash val="solid"/>
              <a:miter lim="400000"/>
            </a:ln>
          </a:top>
          <a:bottom>
            <a:ln w="12700" cap="flat">
              <a:solidFill>
                <a:srgbClr val="6F6F6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2B78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9411C"/>
        </a:fontRef>
        <a:srgbClr val="59411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ECB9D"/>
          </a:solidFill>
        </a:fill>
      </a:tcStyle>
    </a:wholeTbl>
    <a:band2H>
      <a:tcTxStyle b="def" i="def"/>
      <a:tcStyle>
        <a:tcBdr/>
        <a:fill>
          <a:solidFill>
            <a:srgbClr val="D9C28E"/>
          </a:solidFill>
        </a:fill>
      </a:tcStyle>
    </a:band2H>
    <a:firstCol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solidFill>
                <a:srgbClr val="8B8173"/>
              </a:solidFill>
              <a:prstDash val="solid"/>
              <a:miter lim="400000"/>
            </a:ln>
          </a:left>
          <a:right>
            <a:ln w="12700" cap="flat">
              <a:solidFill>
                <a:srgbClr val="8B8173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CB3A1"/>
          </a:solidFill>
        </a:fill>
      </a:tcStyle>
    </a:firstCol>
    <a:la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53528"/>
              </a:solidFill>
              <a:prstDash val="solid"/>
              <a:miter lim="400000"/>
            </a:ln>
          </a:top>
          <a:bottom>
            <a:ln w="12700" cap="flat">
              <a:solidFill>
                <a:srgbClr val="8B8173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ECB9D"/>
          </a:solidFill>
        </a:fill>
      </a:tcStyle>
    </a:lastRow>
    <a:fir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86E5F"/>
              </a:solidFill>
              <a:prstDash val="solid"/>
              <a:miter lim="400000"/>
            </a:ln>
          </a:top>
          <a:bottom>
            <a:ln w="12700" cap="flat">
              <a:solidFill>
                <a:srgbClr val="8B8173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CAAA5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9411C"/>
        </a:fontRef>
        <a:srgbClr val="59411C"/>
      </a:tcTxStyle>
      <a:tcStyle>
        <a:tcBdr>
          <a:left>
            <a:ln w="12700" cap="flat">
              <a:solidFill>
                <a:srgbClr val="917359"/>
              </a:solidFill>
              <a:prstDash val="solid"/>
              <a:miter lim="400000"/>
            </a:ln>
          </a:left>
          <a:right>
            <a:ln w="12700" cap="flat">
              <a:solidFill>
                <a:srgbClr val="917359"/>
              </a:solidFill>
              <a:prstDash val="solid"/>
              <a:miter lim="400000"/>
            </a:ln>
          </a:right>
          <a:top>
            <a:ln w="12700" cap="flat">
              <a:solidFill>
                <a:srgbClr val="917359"/>
              </a:solidFill>
              <a:prstDash val="solid"/>
              <a:miter lim="400000"/>
            </a:ln>
          </a:top>
          <a:bottom>
            <a:ln w="12700" cap="flat">
              <a:solidFill>
                <a:srgbClr val="917359"/>
              </a:solidFill>
              <a:prstDash val="solid"/>
              <a:miter lim="400000"/>
            </a:ln>
          </a:bottom>
          <a:insideH>
            <a:ln w="12700" cap="flat">
              <a:solidFill>
                <a:srgbClr val="917359"/>
              </a:solidFill>
              <a:prstDash val="solid"/>
              <a:miter lim="400000"/>
            </a:ln>
          </a:insideH>
          <a:insideV>
            <a:ln w="12700" cap="flat">
              <a:solidFill>
                <a:srgbClr val="917359"/>
              </a:solidFill>
              <a:prstDash val="solid"/>
              <a:miter lim="400000"/>
            </a:ln>
          </a:insideV>
        </a:tcBdr>
        <a:fill>
          <a:solidFill>
            <a:srgbClr val="DECB9D"/>
          </a:solidFill>
        </a:fill>
      </a:tcStyle>
    </a:wholeTbl>
    <a:band2H>
      <a:tcTxStyle b="def" i="def"/>
      <a:tcStyle>
        <a:tcBdr/>
        <a:fill>
          <a:solidFill>
            <a:srgbClr val="D9C28E"/>
          </a:solidFill>
        </a:fill>
      </a:tcStyle>
    </a:band2H>
    <a:firstCol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solidFill>
                <a:srgbClr val="917359"/>
              </a:solidFill>
              <a:prstDash val="solid"/>
              <a:miter lim="400000"/>
            </a:ln>
          </a:left>
          <a:right>
            <a:ln w="12700" cap="flat">
              <a:solidFill>
                <a:srgbClr val="917359"/>
              </a:solidFill>
              <a:prstDash val="solid"/>
              <a:miter lim="400000"/>
            </a:ln>
          </a:right>
          <a:top>
            <a:ln w="12700" cap="flat">
              <a:solidFill>
                <a:srgbClr val="917359"/>
              </a:solidFill>
              <a:prstDash val="solid"/>
              <a:miter lim="400000"/>
            </a:ln>
          </a:top>
          <a:bottom>
            <a:ln w="12700" cap="flat">
              <a:solidFill>
                <a:srgbClr val="917359"/>
              </a:solidFill>
              <a:prstDash val="solid"/>
              <a:miter lim="400000"/>
            </a:ln>
          </a:bottom>
          <a:insideH>
            <a:ln w="12700" cap="flat">
              <a:solidFill>
                <a:srgbClr val="917359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BD7AF"/>
          </a:solidFill>
        </a:fill>
      </a:tcStyle>
    </a:firstCol>
    <a:la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solidFill>
                <a:srgbClr val="917359"/>
              </a:solidFill>
              <a:prstDash val="solid"/>
              <a:miter lim="400000"/>
            </a:ln>
          </a:left>
          <a:right>
            <a:ln w="12700" cap="flat">
              <a:solidFill>
                <a:srgbClr val="917359"/>
              </a:solidFill>
              <a:prstDash val="solid"/>
              <a:miter lim="400000"/>
            </a:ln>
          </a:right>
          <a:top>
            <a:ln w="12700" cap="flat">
              <a:solidFill>
                <a:srgbClr val="917359"/>
              </a:solidFill>
              <a:prstDash val="solid"/>
              <a:miter lim="400000"/>
            </a:ln>
          </a:top>
          <a:bottom>
            <a:ln w="12700" cap="flat">
              <a:solidFill>
                <a:srgbClr val="917359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917359"/>
              </a:solidFill>
              <a:prstDash val="solid"/>
              <a:miter lim="400000"/>
            </a:ln>
          </a:insideV>
        </a:tcBdr>
        <a:fill>
          <a:solidFill>
            <a:srgbClr val="B48F6B"/>
          </a:solidFill>
        </a:fill>
      </a:tcStyle>
    </a:lastRow>
    <a:fir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solidFill>
                <a:srgbClr val="917359"/>
              </a:solidFill>
              <a:prstDash val="solid"/>
              <a:miter lim="400000"/>
            </a:ln>
          </a:left>
          <a:right>
            <a:ln w="12700" cap="flat">
              <a:solidFill>
                <a:srgbClr val="917359"/>
              </a:solidFill>
              <a:prstDash val="solid"/>
              <a:miter lim="400000"/>
            </a:ln>
          </a:right>
          <a:top>
            <a:ln w="12700" cap="flat">
              <a:solidFill>
                <a:srgbClr val="917359"/>
              </a:solidFill>
              <a:prstDash val="solid"/>
              <a:miter lim="400000"/>
            </a:ln>
          </a:top>
          <a:bottom>
            <a:ln w="12700" cap="flat">
              <a:solidFill>
                <a:srgbClr val="917359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917359"/>
              </a:solidFill>
              <a:prstDash val="solid"/>
              <a:miter lim="400000"/>
            </a:ln>
          </a:insideV>
        </a:tcBdr>
        <a:fill>
          <a:solidFill>
            <a:srgbClr val="B48F6B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D5D5D"/>
        </a:fontRef>
        <a:srgbClr val="5D5D5D"/>
      </a:tcTxStyle>
      <a:tcStyle>
        <a:tcBdr>
          <a:left>
            <a:ln w="12700" cap="flat">
              <a:solidFill>
                <a:srgbClr val="828282"/>
              </a:solidFill>
              <a:prstDash val="solid"/>
              <a:miter lim="400000"/>
            </a:ln>
          </a:left>
          <a:right>
            <a:ln w="12700" cap="flat">
              <a:solidFill>
                <a:srgbClr val="828282"/>
              </a:solidFill>
              <a:prstDash val="solid"/>
              <a:miter lim="400000"/>
            </a:ln>
          </a:right>
          <a:top>
            <a:ln w="12700" cap="flat">
              <a:solidFill>
                <a:srgbClr val="828282"/>
              </a:solidFill>
              <a:prstDash val="solid"/>
              <a:miter lim="400000"/>
            </a:ln>
          </a:top>
          <a:bottom>
            <a:ln w="12700" cap="flat">
              <a:solidFill>
                <a:srgbClr val="828282"/>
              </a:solidFill>
              <a:prstDash val="solid"/>
              <a:miter lim="400000"/>
            </a:ln>
          </a:bottom>
          <a:insideH>
            <a:ln w="12700" cap="flat">
              <a:solidFill>
                <a:srgbClr val="828282"/>
              </a:solidFill>
              <a:prstDash val="solid"/>
              <a:miter lim="400000"/>
            </a:ln>
          </a:insideH>
          <a:insideV>
            <a:ln w="12700" cap="flat">
              <a:solidFill>
                <a:srgbClr val="828282"/>
              </a:solidFill>
              <a:prstDash val="solid"/>
              <a:miter lim="400000"/>
            </a:ln>
          </a:insideV>
        </a:tcBdr>
        <a:fill>
          <a:solidFill>
            <a:srgbClr val="ECDEB5"/>
          </a:solidFill>
        </a:fill>
      </a:tcStyle>
    </a:wholeTbl>
    <a:band2H>
      <a:tcTxStyle b="def" i="def"/>
      <a:tcStyle>
        <a:tcBdr/>
        <a:fill>
          <a:solidFill>
            <a:srgbClr val="DED4B6"/>
          </a:solidFill>
        </a:fill>
      </a:tcStyle>
    </a:band2H>
    <a:firstCol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solidFill>
                <a:srgbClr val="828282"/>
              </a:solidFill>
              <a:prstDash val="solid"/>
              <a:miter lim="400000"/>
            </a:ln>
          </a:left>
          <a:right>
            <a:ln w="12700" cap="flat">
              <a:solidFill>
                <a:srgbClr val="828282"/>
              </a:solidFill>
              <a:prstDash val="solid"/>
              <a:miter lim="400000"/>
            </a:ln>
          </a:right>
          <a:top>
            <a:ln w="12700" cap="flat">
              <a:solidFill>
                <a:srgbClr val="828282"/>
              </a:solidFill>
              <a:prstDash val="solid"/>
              <a:miter lim="400000"/>
            </a:ln>
          </a:top>
          <a:bottom>
            <a:ln w="12700" cap="flat">
              <a:solidFill>
                <a:srgbClr val="828282"/>
              </a:solidFill>
              <a:prstDash val="solid"/>
              <a:miter lim="400000"/>
            </a:ln>
          </a:bottom>
          <a:insideH>
            <a:ln w="12700" cap="flat">
              <a:solidFill>
                <a:srgbClr val="82828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7CDBE"/>
          </a:solidFill>
        </a:fill>
      </a:tcStyle>
    </a:firstCol>
    <a:la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28282"/>
              </a:solidFill>
              <a:prstDash val="solid"/>
              <a:miter lim="400000"/>
            </a:ln>
          </a:top>
          <a:bottom>
            <a:ln w="12700" cap="flat">
              <a:solidFill>
                <a:srgbClr val="828282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9B4A5"/>
          </a:solidFill>
        </a:fill>
      </a:tcStyle>
    </a:lastRow>
    <a:fir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28282"/>
              </a:solidFill>
              <a:prstDash val="solid"/>
              <a:miter lim="400000"/>
            </a:ln>
          </a:top>
          <a:bottom>
            <a:ln w="12700" cap="flat">
              <a:solidFill>
                <a:srgbClr val="828282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9B4A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D5D5D"/>
        </a:fontRef>
        <a:srgbClr val="5D5D5D"/>
      </a:tcTxStyle>
      <a:tcStyle>
        <a:tcBdr>
          <a:left>
            <a:ln w="12700" cap="flat">
              <a:solidFill>
                <a:srgbClr val="83867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83867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8386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386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386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83867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>
              <a:alpha val="20000"/>
            </a:srgbClr>
          </a:solidFill>
        </a:fill>
      </a:tcStyle>
    </a:band2H>
    <a:firstCol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3E231A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E231A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353528"/>
        </a:fontRef>
        <a:srgbClr val="35352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3E231A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104900" y="1473200"/>
            <a:ext cx="10795000" cy="3556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104900" y="5016500"/>
            <a:ext cx="10795000" cy="2235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57505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0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22750"/>
            <a:ext cx="10464800" cy="774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ClrTx/>
              <a:buSzTx/>
              <a:buNone/>
              <a:defRPr sz="42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  <a:ln w="25400"/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sz="half" idx="13"/>
          </p:nvPr>
        </p:nvSpPr>
        <p:spPr>
          <a:xfrm>
            <a:off x="2857500" y="698500"/>
            <a:ext cx="7302500" cy="53975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104900" y="6248400"/>
            <a:ext cx="10795000" cy="1397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104900" y="7632700"/>
            <a:ext cx="10795000" cy="1397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104900" y="3098800"/>
            <a:ext cx="10795000" cy="3556000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3070" y="1432209"/>
            <a:ext cx="5461001" cy="69850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635000" y="1473200"/>
            <a:ext cx="5715000" cy="33147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635000" y="4940300"/>
            <a:ext cx="5715000" cy="3606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2600">
                <a:latin typeface="Zapfino"/>
                <a:ea typeface="Zapfino"/>
                <a:cs typeface="Zapfino"/>
                <a:sym typeface="Zapf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xfrm>
            <a:off x="1104900" y="3022600"/>
            <a:ext cx="10795000" cy="57150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quarter" idx="13"/>
          </p:nvPr>
        </p:nvSpPr>
        <p:spPr>
          <a:xfrm>
            <a:off x="7581900" y="3022600"/>
            <a:ext cx="4318000" cy="57150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1104900" y="3022600"/>
            <a:ext cx="5397500" cy="5715000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  <a:buBlip>
                <a:blip r:embed="rId2"/>
              </a:buBlip>
            </a:lvl1pPr>
            <a:lvl2pPr>
              <a:spcBef>
                <a:spcPts val="2800"/>
              </a:spcBef>
              <a:buBlip>
                <a:blip r:embed="rId2"/>
              </a:buBlip>
            </a:lvl2pPr>
            <a:lvl3pPr>
              <a:spcBef>
                <a:spcPts val="2800"/>
              </a:spcBef>
              <a:buBlip>
                <a:blip r:embed="rId2"/>
              </a:buBlip>
            </a:lvl3pPr>
            <a:lvl4pPr>
              <a:spcBef>
                <a:spcPts val="2800"/>
              </a:spcBef>
              <a:buBlip>
                <a:blip r:embed="rId2"/>
              </a:buBlip>
            </a:lvl4pPr>
            <a:lvl5pPr>
              <a:spcBef>
                <a:spcPts val="2800"/>
              </a:spcBef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7835900" y="4974535"/>
            <a:ext cx="4508500" cy="4140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7835900" y="626165"/>
            <a:ext cx="4508500" cy="41529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idx="15"/>
          </p:nvPr>
        </p:nvSpPr>
        <p:spPr>
          <a:xfrm>
            <a:off x="609600" y="631776"/>
            <a:ext cx="7035800" cy="84963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body" idx="1"/>
          </p:nvPr>
        </p:nvSpPr>
        <p:spPr>
          <a:xfrm>
            <a:off x="1104900" y="939800"/>
            <a:ext cx="10795000" cy="787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1104900" y="571500"/>
            <a:ext cx="10795000" cy="2362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321800"/>
            <a:ext cx="368504" cy="42585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1" sz="1800">
                <a:solidFill>
                  <a:srgbClr val="51573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85604A"/>
          </a:solidFill>
          <a:uFillTx/>
          <a:latin typeface="+mn-lt"/>
          <a:ea typeface="+mn-ea"/>
          <a:cs typeface="+mn-cs"/>
          <a:sym typeface="Dido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85604A"/>
          </a:solidFill>
          <a:uFillTx/>
          <a:latin typeface="+mn-lt"/>
          <a:ea typeface="+mn-ea"/>
          <a:cs typeface="+mn-cs"/>
          <a:sym typeface="Dido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85604A"/>
          </a:solidFill>
          <a:uFillTx/>
          <a:latin typeface="+mn-lt"/>
          <a:ea typeface="+mn-ea"/>
          <a:cs typeface="+mn-cs"/>
          <a:sym typeface="Dido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85604A"/>
          </a:solidFill>
          <a:uFillTx/>
          <a:latin typeface="+mn-lt"/>
          <a:ea typeface="+mn-ea"/>
          <a:cs typeface="+mn-cs"/>
          <a:sym typeface="Dido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85604A"/>
          </a:solidFill>
          <a:uFillTx/>
          <a:latin typeface="+mn-lt"/>
          <a:ea typeface="+mn-ea"/>
          <a:cs typeface="+mn-cs"/>
          <a:sym typeface="Dido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85604A"/>
          </a:solidFill>
          <a:uFillTx/>
          <a:latin typeface="+mn-lt"/>
          <a:ea typeface="+mn-ea"/>
          <a:cs typeface="+mn-cs"/>
          <a:sym typeface="Dido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85604A"/>
          </a:solidFill>
          <a:uFillTx/>
          <a:latin typeface="+mn-lt"/>
          <a:ea typeface="+mn-ea"/>
          <a:cs typeface="+mn-cs"/>
          <a:sym typeface="Dido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85604A"/>
          </a:solidFill>
          <a:uFillTx/>
          <a:latin typeface="+mn-lt"/>
          <a:ea typeface="+mn-ea"/>
          <a:cs typeface="+mn-cs"/>
          <a:sym typeface="Dido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85604A"/>
          </a:solidFill>
          <a:uFillTx/>
          <a:latin typeface="+mn-lt"/>
          <a:ea typeface="+mn-ea"/>
          <a:cs typeface="+mn-cs"/>
          <a:sym typeface="Didot"/>
        </a:defRPr>
      </a:lvl9pPr>
    </p:titleStyle>
    <p:bodyStyle>
      <a:lvl1pPr marL="381000" marR="0" indent="-3810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>
          <a:srgbClr val="9A7865"/>
        </a:buClr>
        <a:buSzPct val="40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625B48"/>
          </a:solidFill>
          <a:uFillTx/>
          <a:latin typeface="+mn-lt"/>
          <a:ea typeface="+mn-ea"/>
          <a:cs typeface="+mn-cs"/>
          <a:sym typeface="Didot"/>
        </a:defRPr>
      </a:lvl1pPr>
      <a:lvl2pPr marL="762000" marR="0" indent="-3810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>
          <a:srgbClr val="9A7865"/>
        </a:buClr>
        <a:buSzPct val="40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625B48"/>
          </a:solidFill>
          <a:uFillTx/>
          <a:latin typeface="+mn-lt"/>
          <a:ea typeface="+mn-ea"/>
          <a:cs typeface="+mn-cs"/>
          <a:sym typeface="Didot"/>
        </a:defRPr>
      </a:lvl2pPr>
      <a:lvl3pPr marL="1143000" marR="0" indent="-3810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>
          <a:srgbClr val="9A7865"/>
        </a:buClr>
        <a:buSzPct val="40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625B48"/>
          </a:solidFill>
          <a:uFillTx/>
          <a:latin typeface="+mn-lt"/>
          <a:ea typeface="+mn-ea"/>
          <a:cs typeface="+mn-cs"/>
          <a:sym typeface="Didot"/>
        </a:defRPr>
      </a:lvl3pPr>
      <a:lvl4pPr marL="1524000" marR="0" indent="-3810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>
          <a:srgbClr val="9A7865"/>
        </a:buClr>
        <a:buSzPct val="40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625B48"/>
          </a:solidFill>
          <a:uFillTx/>
          <a:latin typeface="+mn-lt"/>
          <a:ea typeface="+mn-ea"/>
          <a:cs typeface="+mn-cs"/>
          <a:sym typeface="Didot"/>
        </a:defRPr>
      </a:lvl4pPr>
      <a:lvl5pPr marL="1905000" marR="0" indent="-3810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>
          <a:srgbClr val="9A7865"/>
        </a:buClr>
        <a:buSzPct val="40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625B48"/>
          </a:solidFill>
          <a:uFillTx/>
          <a:latin typeface="+mn-lt"/>
          <a:ea typeface="+mn-ea"/>
          <a:cs typeface="+mn-cs"/>
          <a:sym typeface="Didot"/>
        </a:defRPr>
      </a:lvl5pPr>
      <a:lvl6pPr marL="2286000" marR="0" indent="-3810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>
          <a:srgbClr val="9A7865"/>
        </a:buClr>
        <a:buSzPct val="40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625B48"/>
          </a:solidFill>
          <a:uFillTx/>
          <a:latin typeface="+mn-lt"/>
          <a:ea typeface="+mn-ea"/>
          <a:cs typeface="+mn-cs"/>
          <a:sym typeface="Didot"/>
        </a:defRPr>
      </a:lvl6pPr>
      <a:lvl7pPr marL="2667000" marR="0" indent="-3810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>
          <a:srgbClr val="9A7865"/>
        </a:buClr>
        <a:buSzPct val="40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625B48"/>
          </a:solidFill>
          <a:uFillTx/>
          <a:latin typeface="+mn-lt"/>
          <a:ea typeface="+mn-ea"/>
          <a:cs typeface="+mn-cs"/>
          <a:sym typeface="Didot"/>
        </a:defRPr>
      </a:lvl7pPr>
      <a:lvl8pPr marL="3048000" marR="0" indent="-3810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>
          <a:srgbClr val="9A7865"/>
        </a:buClr>
        <a:buSzPct val="40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625B48"/>
          </a:solidFill>
          <a:uFillTx/>
          <a:latin typeface="+mn-lt"/>
          <a:ea typeface="+mn-ea"/>
          <a:cs typeface="+mn-cs"/>
          <a:sym typeface="Didot"/>
        </a:defRPr>
      </a:lvl8pPr>
      <a:lvl9pPr marL="3429000" marR="0" indent="-3810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>
          <a:srgbClr val="9A7865"/>
        </a:buClr>
        <a:buSzPct val="40000"/>
        <a:buFontTx/>
        <a:buBlip>
          <a:blip r:embed="rId3"/>
        </a:buBlip>
        <a:tabLst/>
        <a:defRPr b="0" baseline="0" cap="none" i="0" spc="0" strike="noStrike" sz="3600" u="none">
          <a:ln>
            <a:noFill/>
          </a:ln>
          <a:solidFill>
            <a:srgbClr val="625B48"/>
          </a:solidFill>
          <a:uFillTx/>
          <a:latin typeface="+mn-lt"/>
          <a:ea typeface="+mn-ea"/>
          <a:cs typeface="+mn-cs"/>
          <a:sym typeface="Dido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do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do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do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do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do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do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do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do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do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554990">
              <a:defRPr b="1" sz="7219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Facts, Opinions, </a:t>
            </a:r>
          </a:p>
          <a:p>
            <a:pPr defTabSz="554990">
              <a:defRPr b="1" sz="7219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Commonplace Assertions</a:t>
            </a:r>
          </a:p>
        </p:txBody>
      </p:sp>
      <p:sp>
        <p:nvSpPr>
          <p:cNvPr id="120" name="Shape 120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i="1" sz="3600">
                <a:latin typeface="Verdana"/>
                <a:ea typeface="Verdana"/>
                <a:cs typeface="Verdana"/>
                <a:sym typeface="Verdana"/>
              </a:defRPr>
            </a:pPr>
            <a:r>
              <a:t>Grade 7 </a:t>
            </a:r>
          </a:p>
          <a:p>
            <a:pPr>
              <a:defRPr i="1" sz="3600">
                <a:latin typeface="Verdana"/>
                <a:ea typeface="Verdana"/>
                <a:cs typeface="Verdana"/>
                <a:sym typeface="Verdana"/>
              </a:defRPr>
            </a:pPr>
            <a:r>
              <a:t>Expository Reading &amp; Writing Unit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type="body" sz="half" idx="1"/>
          </p:nvPr>
        </p:nvSpPr>
        <p:spPr>
          <a:xfrm>
            <a:off x="1694658" y="2391752"/>
            <a:ext cx="9615484" cy="4299605"/>
          </a:xfrm>
          <a:prstGeom prst="rect">
            <a:avLst/>
          </a:prstGeom>
          <a:blipFill>
            <a:blip r:embed="rId2"/>
          </a:blipFill>
        </p:spPr>
        <p:txBody>
          <a:bodyPr/>
          <a:lstStyle>
            <a:lvl1pPr marL="0" indent="0" defTabSz="324611">
              <a:lnSpc>
                <a:spcPct val="150000"/>
              </a:lnSpc>
              <a:spcBef>
                <a:spcPts val="700"/>
              </a:spcBef>
              <a:buClrTx/>
              <a:buSzTx/>
              <a:buNone/>
              <a:defRPr b="1" sz="6957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A McDonald’s Big Mac contains 420 calories.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body" sz="half" idx="1"/>
          </p:nvPr>
        </p:nvSpPr>
        <p:spPr>
          <a:xfrm>
            <a:off x="1694658" y="2391752"/>
            <a:ext cx="9615484" cy="4299605"/>
          </a:xfrm>
          <a:prstGeom prst="rect">
            <a:avLst/>
          </a:prstGeom>
          <a:solidFill>
            <a:srgbClr val="E4BE6F"/>
          </a:solidFill>
        </p:spPr>
        <p:txBody>
          <a:bodyPr/>
          <a:lstStyle>
            <a:lvl1pPr marL="0" indent="0" algn="ctr" defTabSz="496570">
              <a:spcBef>
                <a:spcPts val="0"/>
              </a:spcBef>
              <a:buClrTx/>
              <a:buSzTx/>
              <a:buNone/>
              <a:defRPr b="1" sz="9095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Milk is best with chocolate in it.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type="body" sz="half" idx="1"/>
          </p:nvPr>
        </p:nvSpPr>
        <p:spPr>
          <a:xfrm>
            <a:off x="1694658" y="2391752"/>
            <a:ext cx="9615484" cy="4299605"/>
          </a:xfrm>
          <a:prstGeom prst="rect">
            <a:avLst/>
          </a:prstGeom>
          <a:solidFill>
            <a:srgbClr val="E4BE6F"/>
          </a:solidFill>
        </p:spPr>
        <p:txBody>
          <a:bodyPr/>
          <a:lstStyle>
            <a:lvl1pPr marL="0" indent="0" algn="ctr" defTabSz="461518">
              <a:spcBef>
                <a:spcPts val="0"/>
              </a:spcBef>
              <a:buClrTx/>
              <a:buSzTx/>
              <a:buNone/>
              <a:defRPr b="1" sz="8453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Milk is a healthy source of protein.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type="body" sz="half" idx="1"/>
          </p:nvPr>
        </p:nvSpPr>
        <p:spPr>
          <a:xfrm>
            <a:off x="1694658" y="2391752"/>
            <a:ext cx="9615484" cy="4299605"/>
          </a:xfrm>
          <a:prstGeom prst="rect">
            <a:avLst/>
          </a:prstGeom>
          <a:solidFill>
            <a:srgbClr val="E4BE6F"/>
          </a:solidFill>
        </p:spPr>
        <p:txBody>
          <a:bodyPr/>
          <a:lstStyle>
            <a:lvl1pPr marL="0" indent="0" algn="ctr" defTabSz="420624">
              <a:spcBef>
                <a:spcPts val="0"/>
              </a:spcBef>
              <a:buClrTx/>
              <a:buSzTx/>
              <a:buNone/>
              <a:defRPr b="1" sz="7848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It’s dumb to drink milk unless you’re a baby.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body" idx="1"/>
          </p:nvPr>
        </p:nvSpPr>
        <p:spPr>
          <a:xfrm>
            <a:off x="1694658" y="1351985"/>
            <a:ext cx="9615484" cy="6534298"/>
          </a:xfrm>
          <a:prstGeom prst="rect">
            <a:avLst/>
          </a:prstGeom>
          <a:solidFill>
            <a:schemeClr val="accent5">
              <a:hueOff val="443851"/>
              <a:satOff val="12715"/>
              <a:lumOff val="13725"/>
            </a:schemeClr>
          </a:solidFill>
        </p:spPr>
        <p:txBody>
          <a:bodyPr/>
          <a:lstStyle>
            <a:lvl1pPr marL="0" indent="0" algn="ctr" defTabSz="543305">
              <a:spcBef>
                <a:spcPts val="0"/>
              </a:spcBef>
              <a:buClrTx/>
              <a:buSzTx/>
              <a:buNone/>
              <a:defRPr b="1" sz="6045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Starburst candy contains the following ingredients: corn syrup, sugar, fruit juice, food coloring,and artificial flavors.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body" idx="1"/>
          </p:nvPr>
        </p:nvSpPr>
        <p:spPr>
          <a:xfrm>
            <a:off x="1694658" y="1351985"/>
            <a:ext cx="9615484" cy="6534298"/>
          </a:xfrm>
          <a:prstGeom prst="rect">
            <a:avLst/>
          </a:prstGeom>
          <a:solidFill>
            <a:schemeClr val="accent5">
              <a:hueOff val="443851"/>
              <a:satOff val="12715"/>
              <a:lumOff val="13725"/>
            </a:schemeClr>
          </a:solidFill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b="1" sz="65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If you eat sugary candy too often, your teeth will eventually rot out or you’ll have problems with cavities.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body" idx="1"/>
          </p:nvPr>
        </p:nvSpPr>
        <p:spPr>
          <a:xfrm>
            <a:off x="1694658" y="1351985"/>
            <a:ext cx="9615484" cy="6534298"/>
          </a:xfrm>
          <a:prstGeom prst="rect">
            <a:avLst/>
          </a:prstGeom>
          <a:solidFill>
            <a:schemeClr val="accent5">
              <a:hueOff val="443851"/>
              <a:satOff val="12715"/>
              <a:lumOff val="13725"/>
            </a:schemeClr>
          </a:solidFill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b="1" sz="6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Eating M&amp;M’s is the worst way to ruin your health.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body" idx="1"/>
          </p:nvPr>
        </p:nvSpPr>
        <p:spPr>
          <a:xfrm>
            <a:off x="1694658" y="1351985"/>
            <a:ext cx="9615484" cy="6534298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b="1" sz="6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Now, turn to a partner near you and decide on a food or drink you both like.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type="body" idx="1"/>
          </p:nvPr>
        </p:nvSpPr>
        <p:spPr>
          <a:xfrm>
            <a:off x="1694658" y="1351985"/>
            <a:ext cx="9615484" cy="6534298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b="1" sz="6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Take turns thinking of a fact, an opinion, and a commonplace assertion about that food or drink!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type="body" idx="1"/>
          </p:nvPr>
        </p:nvSpPr>
        <p:spPr>
          <a:xfrm>
            <a:off x="1694658" y="1351985"/>
            <a:ext cx="9615484" cy="6534298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b="1" sz="68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Be ready to share an example with the class :)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594600" y="3048000"/>
            <a:ext cx="4292600" cy="5664200"/>
          </a:xfrm>
          <a:prstGeom prst="rect">
            <a:avLst/>
          </a:prstGeom>
        </p:spPr>
      </p:pic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sz="9900"/>
            </a:lvl1pPr>
          </a:lstStyle>
          <a:p>
            <a:pPr/>
            <a:r>
              <a:t>Factual Statement</a:t>
            </a:r>
          </a:p>
        </p:txBody>
      </p:sp>
      <p:sp>
        <p:nvSpPr>
          <p:cNvPr id="124" name="Shape 124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438911">
              <a:spcBef>
                <a:spcPts val="0"/>
              </a:spcBef>
              <a:buClrTx/>
              <a:buSzTx/>
              <a:buNone/>
              <a:defRPr sz="3359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Factual Statement: </a:t>
            </a:r>
            <a:endParaRPr b="1"/>
          </a:p>
          <a:p>
            <a:pPr marL="0" indent="0" defTabSz="438911">
              <a:spcBef>
                <a:spcPts val="0"/>
              </a:spcBef>
              <a:buClrTx/>
              <a:buSzTx/>
              <a:buNone/>
              <a:defRPr sz="3359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Information you can prove with evidence or examples. </a:t>
            </a:r>
          </a:p>
          <a:p>
            <a:pPr marL="0" indent="0" defTabSz="438911">
              <a:spcBef>
                <a:spcPts val="0"/>
              </a:spcBef>
              <a:buClrTx/>
              <a:buSzTx/>
              <a:buNone/>
              <a:defRPr sz="3359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</a:p>
          <a:p>
            <a:pPr marL="0" indent="0" defTabSz="438911">
              <a:spcBef>
                <a:spcPts val="0"/>
              </a:spcBef>
              <a:buClrTx/>
              <a:buSzTx/>
              <a:buNone/>
              <a:defRPr sz="3359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</a:p>
          <a:p>
            <a:pPr marL="0" indent="0" defTabSz="438911">
              <a:spcBef>
                <a:spcPts val="0"/>
              </a:spcBef>
              <a:buClrTx/>
              <a:buSzTx/>
              <a:buNone/>
              <a:defRPr sz="2592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 sz="3359"/>
              <a:t>Example:</a:t>
            </a:r>
            <a:r>
              <a:rPr sz="3359"/>
              <a:t> This pasta dinner is considered healthy because it contains 230 calories, 14 grams of protein, and four types of vegetables and herbs. </a:t>
            </a:r>
            <a:r>
              <a:t> 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body" idx="1"/>
          </p:nvPr>
        </p:nvSpPr>
        <p:spPr>
          <a:xfrm>
            <a:off x="1694658" y="1351985"/>
            <a:ext cx="9615484" cy="6534298"/>
          </a:xfrm>
          <a:prstGeom prst="rect">
            <a:avLst/>
          </a:prstGeom>
          <a:solidFill>
            <a:schemeClr val="accent3"/>
          </a:solidFill>
          <a:ln w="50800">
            <a:solidFill>
              <a:srgbClr val="000000"/>
            </a:solidFill>
          </a:ln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b="1" sz="6800">
                <a:solidFill>
                  <a:schemeClr val="accent6">
                    <a:hueOff val="-186402"/>
                    <a:lumOff val="-30311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THE END!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594600" y="3048000"/>
            <a:ext cx="4292600" cy="5664200"/>
          </a:xfrm>
          <a:prstGeom prst="rect">
            <a:avLst/>
          </a:prstGeom>
        </p:spPr>
      </p:pic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54990">
              <a:defRPr b="1" sz="9405"/>
            </a:lvl1pPr>
          </a:lstStyle>
          <a:p>
            <a:pPr/>
            <a:r>
              <a:t>Opinion Statement</a:t>
            </a:r>
          </a:p>
        </p:txBody>
      </p:sp>
      <p:sp>
        <p:nvSpPr>
          <p:cNvPr id="128" name="Shape 128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ClrTx/>
              <a:buSzTx/>
              <a:buNone/>
              <a:defRPr sz="3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Opinion: </a:t>
            </a:r>
            <a:r>
              <a:t>A person’s belief, feeling, or thought. </a:t>
            </a:r>
            <a:endParaRPr b="1"/>
          </a:p>
          <a:p>
            <a:pPr marL="0" indent="457200" defTabSz="457200">
              <a:spcBef>
                <a:spcPts val="0"/>
              </a:spcBef>
              <a:buClrTx/>
              <a:buSzTx/>
              <a:buNone/>
              <a:defRPr sz="3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</a:p>
          <a:p>
            <a:pPr marL="0" indent="0" defTabSz="457200">
              <a:spcBef>
                <a:spcPts val="0"/>
              </a:spcBef>
              <a:buClrTx/>
              <a:buSzTx/>
              <a:buNone/>
              <a:defRPr sz="3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</a:p>
          <a:p>
            <a:pPr marL="0" indent="0" defTabSz="457200">
              <a:spcBef>
                <a:spcPts val="0"/>
              </a:spcBef>
              <a:buClrTx/>
              <a:buSzTx/>
              <a:buNone/>
              <a:defRPr sz="3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</a:p>
          <a:p>
            <a:pPr marL="0" indent="0" defTabSz="457200">
              <a:spcBef>
                <a:spcPts val="0"/>
              </a:spcBef>
              <a:buClrTx/>
              <a:buSzTx/>
              <a:buNone/>
              <a:defRPr sz="3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Example:</a:t>
            </a:r>
            <a:r>
              <a:t> This pasta dinner is disgusting because I don’t like all the vegetables and herbs in it, and I wish it had more cheese!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7594600" y="3048000"/>
            <a:ext cx="4292600" cy="5664200"/>
          </a:xfrm>
          <a:prstGeom prst="rect">
            <a:avLst/>
          </a:prstGeom>
        </p:spPr>
      </p:pic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08940">
              <a:defRPr b="1" sz="6929"/>
            </a:pPr>
            <a:r>
              <a:t>Commonplace</a:t>
            </a:r>
          </a:p>
          <a:p>
            <a:pPr defTabSz="408940">
              <a:defRPr b="1" sz="6929"/>
            </a:pPr>
            <a:r>
              <a:t>Assertion</a:t>
            </a:r>
          </a:p>
        </p:txBody>
      </p:sp>
      <p:sp>
        <p:nvSpPr>
          <p:cNvPr id="132" name="Shape 132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425195">
              <a:spcBef>
                <a:spcPts val="0"/>
              </a:spcBef>
              <a:buClrTx/>
              <a:buSzTx/>
              <a:buNone/>
              <a:defRPr sz="288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Commonplace Assertion: </a:t>
            </a:r>
            <a:r>
              <a:t>A statement that most people know to be true, and proving it isn’t necessary because it’s considered common knowledge. </a:t>
            </a:r>
            <a:endParaRPr b="1"/>
          </a:p>
          <a:p>
            <a:pPr marL="0" indent="425195" defTabSz="425195">
              <a:spcBef>
                <a:spcPts val="0"/>
              </a:spcBef>
              <a:buClrTx/>
              <a:buSzTx/>
              <a:buNone/>
              <a:defRPr sz="288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b="1"/>
          </a:p>
          <a:p>
            <a:pPr marL="0" indent="425195" defTabSz="425195">
              <a:spcBef>
                <a:spcPts val="0"/>
              </a:spcBef>
              <a:buClrTx/>
              <a:buSzTx/>
              <a:buNone/>
              <a:defRPr sz="288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b="1"/>
          </a:p>
          <a:p>
            <a:pPr marL="0" indent="425195" defTabSz="425195">
              <a:spcBef>
                <a:spcPts val="0"/>
              </a:spcBef>
              <a:buClrTx/>
              <a:buSzTx/>
              <a:buNone/>
              <a:defRPr sz="288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Example:</a:t>
            </a:r>
            <a:r>
              <a:t> Too much pasta, especially if it’s loaded with salt and cheese, isn’t healthy. If it’s cooked with lots of vegetables, however, it could be a very healthy dish.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2516">
              <a:defRPr b="1" sz="9702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Think about this…</a:t>
            </a:r>
          </a:p>
        </p:txBody>
      </p:sp>
      <p:sp>
        <p:nvSpPr>
          <p:cNvPr id="135" name="Shape 135"/>
          <p:cNvSpPr/>
          <p:nvPr>
            <p:ph type="body" idx="1"/>
          </p:nvPr>
        </p:nvSpPr>
        <p:spPr>
          <a:xfrm>
            <a:off x="1104900" y="3022600"/>
            <a:ext cx="10795000" cy="5715000"/>
          </a:xfrm>
          <a:prstGeom prst="rect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</p:spPr>
        <p:txBody>
          <a:bodyPr/>
          <a:lstStyle/>
          <a:p>
            <a:pPr marL="0" indent="0" defTabSz="324611">
              <a:spcBef>
                <a:spcPts val="0"/>
              </a:spcBef>
              <a:buClrTx/>
              <a:buSzTx/>
              <a:buNone/>
              <a:defRPr sz="3762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Is there any way to change an opinion to a fact? </a:t>
            </a:r>
            <a:endParaRPr b="1"/>
          </a:p>
          <a:p>
            <a:pPr marL="0" indent="0" defTabSz="324611">
              <a:spcBef>
                <a:spcPts val="0"/>
              </a:spcBef>
              <a:buClrTx/>
              <a:buSzTx/>
              <a:buNone/>
              <a:defRPr sz="3762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b="1"/>
          </a:p>
          <a:p>
            <a:pPr marL="0" indent="0" defTabSz="324611">
              <a:spcBef>
                <a:spcPts val="0"/>
              </a:spcBef>
              <a:buClrTx/>
              <a:buSzTx/>
              <a:buNone/>
              <a:defRPr sz="3762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b="1"/>
          </a:p>
          <a:p>
            <a:pPr marL="0" indent="0" defTabSz="324611">
              <a:spcBef>
                <a:spcPts val="0"/>
              </a:spcBef>
              <a:buClrTx/>
              <a:buSzTx/>
              <a:buNone/>
              <a:defRPr sz="3762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Can a commonplace assertion also be considered an opinion? </a:t>
            </a:r>
            <a:endParaRPr b="1"/>
          </a:p>
          <a:p>
            <a:pPr marL="0" indent="0" defTabSz="324611">
              <a:spcBef>
                <a:spcPts val="0"/>
              </a:spcBef>
              <a:buClrTx/>
              <a:buSzTx/>
              <a:buNone/>
              <a:defRPr sz="3762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b="1"/>
          </a:p>
          <a:p>
            <a:pPr marL="0" indent="0" defTabSz="324611">
              <a:spcBef>
                <a:spcPts val="0"/>
              </a:spcBef>
              <a:buClrTx/>
              <a:buSzTx/>
              <a:buNone/>
              <a:defRPr sz="3762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b="1"/>
          </a:p>
          <a:p>
            <a:pPr marL="0" indent="0" defTabSz="324611">
              <a:spcBef>
                <a:spcPts val="0"/>
              </a:spcBef>
              <a:buClrTx/>
              <a:buSzTx/>
              <a:buNone/>
              <a:defRPr sz="3762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What’s the difference between a fact and a commonplace assertion?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type="body" idx="1"/>
          </p:nvPr>
        </p:nvSpPr>
        <p:spPr>
          <a:xfrm>
            <a:off x="1104900" y="1399351"/>
            <a:ext cx="10795000" cy="7077579"/>
          </a:xfrm>
          <a:prstGeom prst="rect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</p:spPr>
        <p:txBody>
          <a:bodyPr/>
          <a:lstStyle>
            <a:lvl1pPr marL="0" indent="0" defTabSz="457200">
              <a:spcBef>
                <a:spcPts val="0"/>
              </a:spcBef>
              <a:buClrTx/>
              <a:buSzTx/>
              <a:buNone/>
              <a:defRPr b="1" sz="7000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b="0"/>
            </a:pPr>
            <a:r>
              <a:rPr b="1"/>
              <a:t>Let’s read these next few statements and decide if each one is a fact, an opinion, or a commonplace assertion. 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body" idx="1"/>
          </p:nvPr>
        </p:nvSpPr>
        <p:spPr>
          <a:xfrm>
            <a:off x="530231" y="2113644"/>
            <a:ext cx="11944338" cy="7028817"/>
          </a:xfrm>
          <a:prstGeom prst="rect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</p:spPr>
        <p:txBody>
          <a:bodyPr/>
          <a:lstStyle/>
          <a:p>
            <a:pPr marL="0" indent="0" defTabSz="457200">
              <a:spcBef>
                <a:spcPts val="0"/>
              </a:spcBef>
              <a:buClrTx/>
              <a:buSzTx/>
              <a:buNone/>
              <a:defRPr sz="6000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If it’s a FACT, stand up!</a:t>
            </a:r>
            <a:endParaRPr b="1"/>
          </a:p>
          <a:p>
            <a:pPr marL="0" indent="0" defTabSz="457200">
              <a:spcBef>
                <a:spcPts val="0"/>
              </a:spcBef>
              <a:buClrTx/>
              <a:buSzTx/>
              <a:buNone/>
              <a:defRPr sz="6000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b="1"/>
          </a:p>
          <a:p>
            <a:pPr marL="0" indent="0" defTabSz="457200">
              <a:spcBef>
                <a:spcPts val="0"/>
              </a:spcBef>
              <a:buClrTx/>
              <a:buSzTx/>
              <a:buNone/>
              <a:defRPr sz="6000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If it’s an OPINION, sit down!</a:t>
            </a:r>
            <a:endParaRPr b="1"/>
          </a:p>
          <a:p>
            <a:pPr marL="0" indent="0" defTabSz="457200">
              <a:spcBef>
                <a:spcPts val="0"/>
              </a:spcBef>
              <a:buClrTx/>
              <a:buSzTx/>
              <a:buNone/>
              <a:defRPr sz="6000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b="1"/>
          </a:p>
          <a:p>
            <a:pPr marL="0" indent="0" defTabSz="457200">
              <a:spcBef>
                <a:spcPts val="0"/>
              </a:spcBef>
              <a:buClrTx/>
              <a:buSzTx/>
              <a:buNone/>
              <a:defRPr sz="6000">
                <a:solidFill>
                  <a:schemeClr val="accent6">
                    <a:hueOff val="-186402"/>
                    <a:lumOff val="-30311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If it’s a COMMONPLACE ASSERTION, fist-bump someone near you!</a:t>
            </a:r>
          </a:p>
        </p:txBody>
      </p:sp>
      <p:sp>
        <p:nvSpPr>
          <p:cNvPr id="140" name="Shape 140"/>
          <p:cNvSpPr/>
          <p:nvPr/>
        </p:nvSpPr>
        <p:spPr>
          <a:xfrm>
            <a:off x="2075563" y="660400"/>
            <a:ext cx="8853674" cy="1143000"/>
          </a:xfrm>
          <a:prstGeom prst="rect">
            <a:avLst/>
          </a:prstGeom>
          <a:solidFill>
            <a:schemeClr val="accent5">
              <a:hueOff val="122773"/>
              <a:satOff val="6301"/>
              <a:lumOff val="-208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457200">
              <a:defRPr b="1" sz="70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b="0"/>
            </a:pPr>
            <a:r>
              <a:rPr b="1"/>
              <a:t>For each statement…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type="body" sz="half" idx="1"/>
          </p:nvPr>
        </p:nvSpPr>
        <p:spPr>
          <a:xfrm>
            <a:off x="1694658" y="2391752"/>
            <a:ext cx="9615484" cy="4299605"/>
          </a:xfrm>
          <a:prstGeom prst="rect">
            <a:avLst/>
          </a:prstGeom>
          <a:blipFill>
            <a:blip r:embed="rId2"/>
          </a:blipFill>
        </p:spPr>
        <p:txBody>
          <a:bodyPr/>
          <a:lstStyle>
            <a:lvl1pPr marL="0" indent="0" defTabSz="393192">
              <a:lnSpc>
                <a:spcPct val="150000"/>
              </a:lnSpc>
              <a:spcBef>
                <a:spcPts val="800"/>
              </a:spcBef>
              <a:buClrTx/>
              <a:buSzTx/>
              <a:buNone/>
              <a:defRPr b="1" sz="8428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Fatty foods cause weight gain.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type="body" sz="half" idx="1"/>
          </p:nvPr>
        </p:nvSpPr>
        <p:spPr>
          <a:xfrm>
            <a:off x="1694658" y="2391752"/>
            <a:ext cx="9615484" cy="4299605"/>
          </a:xfrm>
          <a:prstGeom prst="rect">
            <a:avLst/>
          </a:prstGeom>
          <a:blipFill>
            <a:blip r:embed="rId2"/>
          </a:blipFill>
        </p:spPr>
        <p:txBody>
          <a:bodyPr/>
          <a:lstStyle>
            <a:lvl1pPr marL="0" indent="0" defTabSz="370331">
              <a:lnSpc>
                <a:spcPct val="150000"/>
              </a:lnSpc>
              <a:spcBef>
                <a:spcPts val="800"/>
              </a:spcBef>
              <a:buClrTx/>
              <a:buSzTx/>
              <a:buNone/>
              <a:defRPr b="1" sz="7937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McDonald’s burgers are so delicious.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Renaissance">
  <a:themeElements>
    <a:clrScheme name="Renaissance">
      <a:dk1>
        <a:srgbClr val="625B48"/>
      </a:dk1>
      <a:lt1>
        <a:srgbClr val="1A2C62"/>
      </a:lt1>
      <a:dk2>
        <a:srgbClr val="75716F"/>
      </a:dk2>
      <a:lt2>
        <a:srgbClr val="CDCDCD"/>
      </a:lt2>
      <a:accent1>
        <a:srgbClr val="9EA3A1"/>
      </a:accent1>
      <a:accent2>
        <a:srgbClr val="ACAD6A"/>
      </a:accent2>
      <a:accent3>
        <a:srgbClr val="E2BF60"/>
      </a:accent3>
      <a:accent4>
        <a:srgbClr val="DF995B"/>
      </a:accent4>
      <a:accent5>
        <a:srgbClr val="D27263"/>
      </a:accent5>
      <a:accent6>
        <a:srgbClr val="B59871"/>
      </a:accent6>
      <a:hlink>
        <a:srgbClr val="0000FF"/>
      </a:hlink>
      <a:folHlink>
        <a:srgbClr val="FF00FF"/>
      </a:folHlink>
    </a:clrScheme>
    <a:fontScheme name="Renaissance">
      <a:majorFont>
        <a:latin typeface="Didot"/>
        <a:ea typeface="Didot"/>
        <a:cs typeface="Didot"/>
      </a:majorFont>
      <a:minorFont>
        <a:latin typeface="Didot"/>
        <a:ea typeface="Didot"/>
        <a:cs typeface="Didot"/>
      </a:minorFont>
    </a:fontScheme>
    <a:fmtScheme name="Renaissan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25B48"/>
            </a:solidFill>
            <a:effectLst/>
            <a:uFillTx/>
            <a:latin typeface="+mn-lt"/>
            <a:ea typeface="+mn-ea"/>
            <a:cs typeface="+mn-cs"/>
            <a:sym typeface="Dido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chemeClr val="accent2">
              <a:hueOff val="177409"/>
              <a:satOff val="5215"/>
              <a:lumOff val="-959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625B48"/>
            </a:solidFill>
            <a:effectLst/>
            <a:uFillTx/>
            <a:latin typeface="+mn-lt"/>
            <a:ea typeface="+mn-ea"/>
            <a:cs typeface="+mn-cs"/>
            <a:sym typeface="Dido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Renaissance">
  <a:themeElements>
    <a:clrScheme name="Renaissance">
      <a:dk1>
        <a:srgbClr val="000000"/>
      </a:dk1>
      <a:lt1>
        <a:srgbClr val="FFFFFF"/>
      </a:lt1>
      <a:dk2>
        <a:srgbClr val="75716F"/>
      </a:dk2>
      <a:lt2>
        <a:srgbClr val="CDCDCD"/>
      </a:lt2>
      <a:accent1>
        <a:srgbClr val="9EA3A1"/>
      </a:accent1>
      <a:accent2>
        <a:srgbClr val="ACAD6A"/>
      </a:accent2>
      <a:accent3>
        <a:srgbClr val="E2BF60"/>
      </a:accent3>
      <a:accent4>
        <a:srgbClr val="DF995B"/>
      </a:accent4>
      <a:accent5>
        <a:srgbClr val="D27263"/>
      </a:accent5>
      <a:accent6>
        <a:srgbClr val="B59871"/>
      </a:accent6>
      <a:hlink>
        <a:srgbClr val="0000FF"/>
      </a:hlink>
      <a:folHlink>
        <a:srgbClr val="FF00FF"/>
      </a:folHlink>
    </a:clrScheme>
    <a:fontScheme name="Renaissance">
      <a:majorFont>
        <a:latin typeface="Didot"/>
        <a:ea typeface="Didot"/>
        <a:cs typeface="Didot"/>
      </a:majorFont>
      <a:minorFont>
        <a:latin typeface="Didot"/>
        <a:ea typeface="Didot"/>
        <a:cs typeface="Didot"/>
      </a:minorFont>
    </a:fontScheme>
    <a:fmtScheme name="Renaissan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25B48"/>
            </a:solidFill>
            <a:effectLst/>
            <a:uFillTx/>
            <a:latin typeface="+mn-lt"/>
            <a:ea typeface="+mn-ea"/>
            <a:cs typeface="+mn-cs"/>
            <a:sym typeface="Dido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chemeClr val="accent2">
              <a:hueOff val="177409"/>
              <a:satOff val="5215"/>
              <a:lumOff val="-959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625B48"/>
            </a:solidFill>
            <a:effectLst/>
            <a:uFillTx/>
            <a:latin typeface="+mn-lt"/>
            <a:ea typeface="+mn-ea"/>
            <a:cs typeface="+mn-cs"/>
            <a:sym typeface="Dido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