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6288"/>
        </a:solidFill>
        <a:effectLst/>
        <a:uFillTx/>
        <a:latin typeface="+mj-lt"/>
        <a:ea typeface="+mj-ea"/>
        <a:cs typeface="+mj-cs"/>
        <a:sym typeface="Georgia"/>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6288"/>
        </a:solidFill>
        <a:effectLst/>
        <a:uFillTx/>
        <a:latin typeface="+mj-lt"/>
        <a:ea typeface="+mj-ea"/>
        <a:cs typeface="+mj-cs"/>
        <a:sym typeface="Georgia"/>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6288"/>
        </a:solidFill>
        <a:effectLst/>
        <a:uFillTx/>
        <a:latin typeface="+mj-lt"/>
        <a:ea typeface="+mj-ea"/>
        <a:cs typeface="+mj-cs"/>
        <a:sym typeface="Georgia"/>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6288"/>
        </a:solidFill>
        <a:effectLst/>
        <a:uFillTx/>
        <a:latin typeface="+mj-lt"/>
        <a:ea typeface="+mj-ea"/>
        <a:cs typeface="+mj-cs"/>
        <a:sym typeface="Georgia"/>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6288"/>
        </a:solidFill>
        <a:effectLst/>
        <a:uFillTx/>
        <a:latin typeface="+mj-lt"/>
        <a:ea typeface="+mj-ea"/>
        <a:cs typeface="+mj-cs"/>
        <a:sym typeface="Georgia"/>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6288"/>
        </a:solidFill>
        <a:effectLst/>
        <a:uFillTx/>
        <a:latin typeface="+mj-lt"/>
        <a:ea typeface="+mj-ea"/>
        <a:cs typeface="+mj-cs"/>
        <a:sym typeface="Georgia"/>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6288"/>
        </a:solidFill>
        <a:effectLst/>
        <a:uFillTx/>
        <a:latin typeface="+mj-lt"/>
        <a:ea typeface="+mj-ea"/>
        <a:cs typeface="+mj-cs"/>
        <a:sym typeface="Georgia"/>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6288"/>
        </a:solidFill>
        <a:effectLst/>
        <a:uFillTx/>
        <a:latin typeface="+mj-lt"/>
        <a:ea typeface="+mj-ea"/>
        <a:cs typeface="+mj-cs"/>
        <a:sym typeface="Georgia"/>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6288"/>
        </a:solidFill>
        <a:effectLst/>
        <a:uFillTx/>
        <a:latin typeface="+mj-lt"/>
        <a:ea typeface="+mj-ea"/>
        <a:cs typeface="+mj-cs"/>
        <a:sym typeface="Georgi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6288"/>
        </a:fontRef>
        <a:srgbClr val="006288"/>
      </a:tcTxStyle>
      <a:tcStyle>
        <a:tcBdr>
          <a:left>
            <a:ln w="12700" cap="flat">
              <a:solidFill>
                <a:srgbClr val="94DBE2"/>
              </a:solidFill>
              <a:prstDash val="solid"/>
              <a:miter lim="400000"/>
            </a:ln>
          </a:left>
          <a:right>
            <a:ln w="12700" cap="flat">
              <a:solidFill>
                <a:srgbClr val="94DBE2"/>
              </a:solidFill>
              <a:prstDash val="solid"/>
              <a:miter lim="400000"/>
            </a:ln>
          </a:right>
          <a:top>
            <a:ln w="12700" cap="flat">
              <a:solidFill>
                <a:srgbClr val="94DBE2"/>
              </a:solidFill>
              <a:prstDash val="solid"/>
              <a:miter lim="400000"/>
            </a:ln>
          </a:top>
          <a:bottom>
            <a:ln w="12700" cap="flat">
              <a:solidFill>
                <a:srgbClr val="94DBE2"/>
              </a:solidFill>
              <a:prstDash val="solid"/>
              <a:miter lim="400000"/>
            </a:ln>
          </a:bottom>
          <a:insideH>
            <a:ln w="12700" cap="flat">
              <a:solidFill>
                <a:srgbClr val="94DBE2"/>
              </a:solidFill>
              <a:prstDash val="solid"/>
              <a:miter lim="400000"/>
            </a:ln>
          </a:insideH>
          <a:insideV>
            <a:ln w="12700" cap="flat">
              <a:solidFill>
                <a:srgbClr val="94DBE2"/>
              </a:solidFill>
              <a:prstDash val="solid"/>
              <a:miter lim="400000"/>
            </a:ln>
          </a:insideV>
        </a:tcBdr>
        <a:fill>
          <a:solidFill>
            <a:srgbClr val="FFFFFF">
              <a:alpha val="80000"/>
            </a:srgbClr>
          </a:solidFill>
        </a:fill>
      </a:tcStyle>
    </a:wholeTbl>
    <a:band2H>
      <a:tcTxStyle b="def" i="def"/>
      <a:tcStyle>
        <a:tcBdr/>
        <a:fill>
          <a:solidFill>
            <a:srgbClr val="FFFFFF">
              <a:alpha val="60000"/>
            </a:srgbClr>
          </a:solidFill>
        </a:fill>
      </a:tcStyle>
    </a:band2H>
    <a:firstCol>
      <a:tcTxStyle b="off" i="off">
        <a:fontRef idx="minor">
          <a:srgbClr val="FFFFFF"/>
        </a:fontRef>
        <a:srgbClr val="FFFFFF"/>
      </a:tcTxStyle>
      <a:tcStyle>
        <a:tcBdr>
          <a:left>
            <a:ln w="12700" cap="flat">
              <a:solidFill>
                <a:srgbClr val="DBDFD4"/>
              </a:solidFill>
              <a:prstDash val="solid"/>
              <a:miter lim="400000"/>
            </a:ln>
          </a:left>
          <a:right>
            <a:ln w="12700" cap="flat">
              <a:solidFill>
                <a:srgbClr val="94DBE2"/>
              </a:solidFill>
              <a:prstDash val="solid"/>
              <a:miter lim="400000"/>
            </a:ln>
          </a:right>
          <a:top>
            <a:ln w="12700" cap="flat">
              <a:solidFill>
                <a:srgbClr val="94DBE2"/>
              </a:solidFill>
              <a:prstDash val="solid"/>
              <a:miter lim="400000"/>
            </a:ln>
          </a:top>
          <a:bottom>
            <a:ln w="12700" cap="flat">
              <a:solidFill>
                <a:srgbClr val="94DBE2"/>
              </a:solidFill>
              <a:prstDash val="solid"/>
              <a:miter lim="400000"/>
            </a:ln>
          </a:bottom>
          <a:insideH>
            <a:ln w="12700" cap="flat">
              <a:solidFill>
                <a:srgbClr val="94DBE2"/>
              </a:solidFill>
              <a:prstDash val="solid"/>
              <a:miter lim="400000"/>
            </a:ln>
          </a:insideH>
          <a:insideV>
            <a:ln w="12700" cap="flat">
              <a:solidFill>
                <a:srgbClr val="94DBE2"/>
              </a:solidFill>
              <a:prstDash val="solid"/>
              <a:miter lim="400000"/>
            </a:ln>
          </a:insideV>
        </a:tcBdr>
        <a:fill>
          <a:solidFill>
            <a:srgbClr val="7BB759"/>
          </a:solidFill>
        </a:fill>
      </a:tcStyle>
    </a:firstCol>
    <a:lastRow>
      <a:tcTxStyle b="off" i="off">
        <a:fontRef idx="minor">
          <a:srgbClr val="006288"/>
        </a:fontRef>
        <a:srgbClr val="006288"/>
      </a:tcTxStyle>
      <a:tcStyle>
        <a:tcBdr>
          <a:left>
            <a:ln w="12700" cap="flat">
              <a:solidFill>
                <a:srgbClr val="94DBE2"/>
              </a:solidFill>
              <a:prstDash val="solid"/>
              <a:miter lim="400000"/>
            </a:ln>
          </a:left>
          <a:right>
            <a:ln w="12700" cap="flat">
              <a:solidFill>
                <a:srgbClr val="94DBE2"/>
              </a:solidFill>
              <a:prstDash val="solid"/>
              <a:miter lim="400000"/>
            </a:ln>
          </a:right>
          <a:top>
            <a:ln w="25400" cap="flat">
              <a:solidFill>
                <a:srgbClr val="94DBE2"/>
              </a:solidFill>
              <a:prstDash val="solid"/>
              <a:miter lim="400000"/>
            </a:ln>
          </a:top>
          <a:bottom>
            <a:ln w="12700" cap="flat">
              <a:solidFill>
                <a:srgbClr val="DBDFD4"/>
              </a:solidFill>
              <a:prstDash val="solid"/>
              <a:miter lim="400000"/>
            </a:ln>
          </a:bottom>
          <a:insideH>
            <a:ln w="12700" cap="flat">
              <a:solidFill>
                <a:srgbClr val="94DBE2"/>
              </a:solidFill>
              <a:prstDash val="solid"/>
              <a:miter lim="400000"/>
            </a:ln>
          </a:insideH>
          <a:insideV>
            <a:ln w="12700" cap="flat">
              <a:solidFill>
                <a:srgbClr val="94DBE2"/>
              </a:solidFill>
              <a:prstDash val="solid"/>
              <a:miter lim="400000"/>
            </a:ln>
          </a:insideV>
        </a:tcBdr>
        <a:fill>
          <a:solidFill>
            <a:srgbClr val="FFFFFF">
              <a:alpha val="80000"/>
            </a:srgbClr>
          </a:solidFill>
        </a:fill>
      </a:tcStyle>
    </a:lastRow>
    <a:firstRow>
      <a:tcTxStyle b="off" i="off">
        <a:fontRef idx="minor">
          <a:srgbClr val="FFFFFF"/>
        </a:fontRef>
        <a:srgbClr val="FFFFFF"/>
      </a:tcTxStyle>
      <a:tcStyle>
        <a:tcBdr>
          <a:left>
            <a:ln w="12700" cap="flat">
              <a:solidFill>
                <a:srgbClr val="94DBE2"/>
              </a:solidFill>
              <a:prstDash val="solid"/>
              <a:miter lim="400000"/>
            </a:ln>
          </a:left>
          <a:right>
            <a:ln w="12700" cap="flat">
              <a:solidFill>
                <a:srgbClr val="94DBE2"/>
              </a:solidFill>
              <a:prstDash val="solid"/>
              <a:miter lim="400000"/>
            </a:ln>
          </a:right>
          <a:top>
            <a:ln w="12700" cap="flat">
              <a:solidFill>
                <a:srgbClr val="DBDFD4"/>
              </a:solidFill>
              <a:prstDash val="solid"/>
              <a:miter lim="400000"/>
            </a:ln>
          </a:top>
          <a:bottom>
            <a:ln w="12700" cap="flat">
              <a:solidFill>
                <a:srgbClr val="94DBE2"/>
              </a:solidFill>
              <a:prstDash val="solid"/>
              <a:miter lim="400000"/>
            </a:ln>
          </a:bottom>
          <a:insideH>
            <a:ln w="12700" cap="flat">
              <a:solidFill>
                <a:srgbClr val="94DBE2"/>
              </a:solidFill>
              <a:prstDash val="solid"/>
              <a:miter lim="400000"/>
            </a:ln>
          </a:insideH>
          <a:insideV>
            <a:ln w="12700" cap="flat">
              <a:solidFill>
                <a:srgbClr val="94DBE2"/>
              </a:solidFill>
              <a:prstDash val="solid"/>
              <a:miter lim="400000"/>
            </a:ln>
          </a:insideV>
        </a:tcBdr>
        <a:fill>
          <a:solidFill>
            <a:schemeClr val="accent1">
              <a:hueOff val="-218139"/>
              <a:satOff val="-11670"/>
              <a:lumOff val="-10226"/>
              <a:alpha val="90000"/>
            </a:schemeClr>
          </a:solidFill>
        </a:fill>
      </a:tcStyle>
    </a:firstRow>
  </a:tblStyle>
  <a:tblStyle styleId="{C7B018BB-80A7-4F77-B60F-C8B233D01FF8}"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218139"/>
              <a:satOff val="-11670"/>
              <a:lumOff val="-10226"/>
              <a:alpha val="66000"/>
            </a:schemeClr>
          </a:solidFill>
        </a:fill>
      </a:tcStyle>
    </a:wholeTbl>
    <a:band2H>
      <a:tcTxStyle b="def" i="def"/>
      <a:tcStyle>
        <a:tcBdr/>
        <a:fill>
          <a:solidFill>
            <a:schemeClr val="accent1">
              <a:hueOff val="-218139"/>
              <a:satOff val="-11670"/>
              <a:lumOff val="-10226"/>
              <a:alpha val="39000"/>
            </a:schemeClr>
          </a:solidFill>
        </a:fill>
      </a:tcStyle>
    </a:band2H>
    <a:firstCo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4A1C8"/>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1D61C2"/>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1D61C2"/>
          </a:solidFill>
        </a:fill>
      </a:tcStyle>
    </a:firstRow>
  </a:tblStyle>
  <a:tblStyle styleId="{EEE7283C-3CF3-47DC-8721-378D4A62B228}" styleName="">
    <a:tblBg/>
    <a:wholeTbl>
      <a:tcTxStyle b="off" i="off">
        <a:fontRef idx="minor">
          <a:srgbClr val="EE7C00"/>
        </a:fontRef>
        <a:srgbClr val="EE7C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EFFF6">
              <a:alpha val="81000"/>
            </a:srgbClr>
          </a:solidFill>
        </a:fill>
      </a:tcStyle>
    </a:wholeTbl>
    <a:band2H>
      <a:tcTxStyle b="def" i="def"/>
      <a:tcStyle>
        <a:tcBdr/>
        <a:fill>
          <a:solidFill>
            <a:srgbClr val="FEFFF6">
              <a:alpha val="72000"/>
            </a:srgbClr>
          </a:solidFill>
        </a:fill>
      </a:tcStyle>
    </a:band2H>
    <a:firstCol>
      <a:tcTxStyle b="off" i="off">
        <a:fontRef idx="minor">
          <a:srgbClr val="E35015"/>
        </a:fontRef>
        <a:srgbClr val="E35015"/>
      </a:tcTxStyle>
      <a:tcStyle>
        <a:tcBdr>
          <a:left>
            <a:ln w="0" cap="flat">
              <a:noFill/>
              <a:miter lim="400000"/>
            </a:ln>
          </a:left>
          <a:right>
            <a:ln w="25400" cap="flat">
              <a:solidFill>
                <a:srgbClr val="AAE6E6"/>
              </a:solidFill>
              <a:custDash>
                <a:ds d="200000" sp="200000"/>
              </a:custDash>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EFFF6">
              <a:alpha val="81000"/>
            </a:srgbClr>
          </a:solidFill>
        </a:fill>
      </a:tcStyle>
    </a:firstCol>
    <a:lastRow>
      <a:tcTxStyle b="off" i="off">
        <a:fontRef idx="minor">
          <a:srgbClr val="653F2A"/>
        </a:fontRef>
        <a:srgbClr val="653F2A"/>
      </a:tcTxStyle>
      <a:tcStyle>
        <a:tcBdr>
          <a:left>
            <a:ln w="12700" cap="flat">
              <a:noFill/>
              <a:miter lim="400000"/>
            </a:ln>
          </a:left>
          <a:right>
            <a:ln w="12700" cap="flat">
              <a:noFill/>
              <a:miter lim="400000"/>
            </a:ln>
          </a:right>
          <a:top>
            <a:ln w="25400" cap="flat">
              <a:solidFill>
                <a:srgbClr val="AAE6E6"/>
              </a:solidFill>
              <a:custDash>
                <a:ds d="200000" sp="200000"/>
              </a:custDash>
              <a:miter lim="400000"/>
            </a:ln>
          </a:top>
          <a:bottom>
            <a:ln w="0" cap="flat">
              <a:noFill/>
              <a:miter lim="400000"/>
            </a:ln>
          </a:bottom>
          <a:insideH>
            <a:ln w="12700" cap="flat">
              <a:noFill/>
              <a:miter lim="400000"/>
            </a:ln>
          </a:insideH>
          <a:insideV>
            <a:ln w="12700" cap="flat">
              <a:noFill/>
              <a:miter lim="400000"/>
            </a:ln>
          </a:insideV>
        </a:tcBdr>
        <a:fill>
          <a:solidFill>
            <a:srgbClr val="FEFFF6">
              <a:alpha val="81000"/>
            </a:srgbClr>
          </a:solidFill>
        </a:fill>
      </a:tcStyle>
    </a:lastRow>
    <a:firstRow>
      <a:tcTxStyle b="off" i="off">
        <a:fontRef idx="minor">
          <a:srgbClr val="653F2A"/>
        </a:fontRef>
        <a:srgbClr val="653F2A"/>
      </a:tcTxStyle>
      <a:tcStyle>
        <a:tcBdr>
          <a:left>
            <a:ln w="12700" cap="flat">
              <a:noFill/>
              <a:miter lim="400000"/>
            </a:ln>
          </a:left>
          <a:right>
            <a:ln w="12700" cap="flat">
              <a:noFill/>
              <a:miter lim="400000"/>
            </a:ln>
          </a:right>
          <a:top>
            <a:ln w="0" cap="flat">
              <a:noFill/>
              <a:miter lim="400000"/>
            </a:ln>
          </a:top>
          <a:bottom>
            <a:ln w="25400" cap="flat">
              <a:solidFill>
                <a:srgbClr val="AAE6E6"/>
              </a:solidFill>
              <a:custDash>
                <a:ds d="200000" sp="200000"/>
              </a:custDash>
              <a:miter lim="400000"/>
            </a:ln>
          </a:bottom>
          <a:insideH>
            <a:ln w="12700" cap="flat">
              <a:noFill/>
              <a:miter lim="400000"/>
            </a:ln>
          </a:insideH>
          <a:insideV>
            <a:ln w="12700" cap="flat">
              <a:noFill/>
              <a:miter lim="400000"/>
            </a:ln>
          </a:insideV>
        </a:tcBdr>
        <a:fill>
          <a:solidFill>
            <a:srgbClr val="FEFFF6">
              <a:alpha val="81000"/>
            </a:srgbClr>
          </a:solidFill>
        </a:fill>
      </a:tcStyle>
    </a:firstRow>
  </a:tblStyle>
  <a:tblStyle styleId="{CF821DB8-F4EB-4A41-A1BA-3FCAFE7338EE}" styleName="">
    <a:tblBg/>
    <a:wholeTbl>
      <a:tcTxStyle b="off" i="off">
        <a:fontRef idx="major">
          <a:srgbClr val="006288"/>
        </a:fontRef>
        <a:srgbClr val="006288"/>
      </a:tcTxStyle>
      <a:tcStyle>
        <a:tcBdr>
          <a:left>
            <a:ln w="12700" cap="flat">
              <a:solidFill>
                <a:srgbClr val="FFFFFF">
                  <a:alpha val="66000"/>
                </a:srgbClr>
              </a:solidFill>
              <a:prstDash val="solid"/>
              <a:miter lim="400000"/>
            </a:ln>
          </a:left>
          <a:right>
            <a:ln w="12700" cap="flat">
              <a:solidFill>
                <a:srgbClr val="FFFFFF">
                  <a:alpha val="66000"/>
                </a:srgbClr>
              </a:solidFill>
              <a:prstDash val="solid"/>
              <a:miter lim="400000"/>
            </a:ln>
          </a:right>
          <a:top>
            <a:ln w="12700" cap="flat">
              <a:solidFill>
                <a:srgbClr val="FFFFFF">
                  <a:alpha val="66000"/>
                </a:srgbClr>
              </a:solidFill>
              <a:prstDash val="solid"/>
              <a:miter lim="400000"/>
            </a:ln>
          </a:top>
          <a:bottom>
            <a:ln w="12700" cap="flat">
              <a:solidFill>
                <a:srgbClr val="FFFFFF">
                  <a:alpha val="66000"/>
                </a:srgbClr>
              </a:solidFill>
              <a:prstDash val="solid"/>
              <a:miter lim="400000"/>
            </a:ln>
          </a:bottom>
          <a:insideH>
            <a:ln w="12700" cap="flat">
              <a:solidFill>
                <a:srgbClr val="FFFFFF">
                  <a:alpha val="66000"/>
                </a:srgbClr>
              </a:solidFill>
              <a:prstDash val="solid"/>
              <a:miter lim="400000"/>
            </a:ln>
          </a:insideH>
          <a:insideV>
            <a:ln w="12700" cap="flat">
              <a:solidFill>
                <a:srgbClr val="FFFFFF">
                  <a:alpha val="66000"/>
                </a:srgbClr>
              </a:solidFill>
              <a:prstDash val="solid"/>
              <a:miter lim="400000"/>
            </a:ln>
          </a:insideV>
        </a:tcBdr>
        <a:fill>
          <a:noFill/>
        </a:fill>
      </a:tcStyle>
    </a:wholeTbl>
    <a:band2H>
      <a:tcTxStyle b="def" i="def"/>
      <a:tcStyle>
        <a:tcBdr/>
        <a:fill>
          <a:solidFill>
            <a:srgbClr val="006288">
              <a:alpha val="12000"/>
            </a:srgbClr>
          </a:solidFill>
        </a:fill>
      </a:tcStyle>
    </a:band2H>
    <a:firstCol>
      <a:tcTxStyle b="off"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087B2"/>
          </a:solidFill>
        </a:fill>
      </a:tcStyle>
    </a:firstCol>
    <a:lastRow>
      <a:tcTxStyle b="off"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FB46A"/>
          </a:solidFill>
        </a:fill>
      </a:tcStyle>
    </a:lastRow>
    <a:firstRow>
      <a:tcTxStyle b="off"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FB46A"/>
          </a:solidFill>
        </a:fill>
      </a:tcStyle>
    </a:firstRow>
  </a:tblStyle>
  <a:tblStyle styleId="{33BA23B1-9221-436E-865A-0063620EA4FD}" styleName="">
    <a:tblBg/>
    <a:wholeTbl>
      <a:tcTxStyle b="off" i="off">
        <a:fontRef idx="major">
          <a:srgbClr val="444444"/>
        </a:fontRef>
        <a:srgbClr val="444444"/>
      </a:tcTxStyle>
      <a:tcStyle>
        <a:tcBdr>
          <a:left>
            <a:ln w="12700" cap="flat">
              <a:noFill/>
              <a:miter lim="400000"/>
            </a:ln>
          </a:left>
          <a:right>
            <a:ln w="12700" cap="flat">
              <a:noFill/>
              <a:miter lim="400000"/>
            </a:ln>
          </a:right>
          <a:top>
            <a:ln w="12700" cap="flat">
              <a:solidFill>
                <a:srgbClr val="DBDFD3"/>
              </a:solidFill>
              <a:prstDash val="solid"/>
              <a:miter lim="400000"/>
            </a:ln>
          </a:top>
          <a:bottom>
            <a:ln w="12700" cap="flat">
              <a:solidFill>
                <a:srgbClr val="DBDFD3"/>
              </a:solidFill>
              <a:prstDash val="solid"/>
              <a:miter lim="400000"/>
            </a:ln>
          </a:bottom>
          <a:insideH>
            <a:ln w="12700" cap="flat">
              <a:solidFill>
                <a:srgbClr val="DBDFD3"/>
              </a:solidFill>
              <a:prstDash val="solid"/>
              <a:miter lim="400000"/>
            </a:ln>
          </a:insideH>
          <a:insideV>
            <a:ln w="12700" cap="flat">
              <a:noFill/>
              <a:miter lim="400000"/>
            </a:ln>
          </a:insideV>
        </a:tcBdr>
        <a:fill>
          <a:solidFill>
            <a:srgbClr val="FFFFFF"/>
          </a:solidFill>
        </a:fill>
      </a:tcStyle>
    </a:wholeTbl>
    <a:band2H>
      <a:tcTxStyle b="def" i="def"/>
      <a:tcStyle>
        <a:tcBdr/>
        <a:fill>
          <a:solidFill>
            <a:srgbClr val="F7F7F7"/>
          </a:solidFill>
        </a:fill>
      </a:tcStyle>
    </a:band2H>
    <a:firstCol>
      <a:tcTxStyle b="off" i="off">
        <a:fontRef idx="major">
          <a:srgbClr val="444444"/>
        </a:fontRef>
        <a:srgbClr val="444444"/>
      </a:tcTxStyle>
      <a:tcStyle>
        <a:tcBdr>
          <a:left>
            <a:ln w="12700" cap="flat">
              <a:noFill/>
              <a:miter lim="400000"/>
            </a:ln>
          </a:left>
          <a:right>
            <a:ln w="12700" cap="flat">
              <a:solidFill>
                <a:srgbClr val="DBDFD3"/>
              </a:solidFill>
              <a:prstDash val="solid"/>
              <a:miter lim="400000"/>
            </a:ln>
          </a:right>
          <a:top>
            <a:ln w="12700" cap="flat">
              <a:solidFill>
                <a:srgbClr val="DBDFD3"/>
              </a:solidFill>
              <a:prstDash val="solid"/>
              <a:miter lim="400000"/>
            </a:ln>
          </a:top>
          <a:bottom>
            <a:ln w="12700" cap="flat">
              <a:solidFill>
                <a:srgbClr val="DBDFD3"/>
              </a:solidFill>
              <a:prstDash val="solid"/>
              <a:miter lim="400000"/>
            </a:ln>
          </a:bottom>
          <a:insideH>
            <a:ln w="12700" cap="flat">
              <a:solidFill>
                <a:srgbClr val="DBDFD3"/>
              </a:solidFill>
              <a:prstDash val="solid"/>
              <a:miter lim="400000"/>
            </a:ln>
          </a:insideH>
          <a:insideV>
            <a:ln w="12700" cap="flat">
              <a:noFill/>
              <a:miter lim="400000"/>
            </a:ln>
          </a:insideV>
        </a:tcBdr>
        <a:fill>
          <a:solidFill>
            <a:srgbClr val="E8E9E8"/>
          </a:solidFill>
        </a:fill>
      </a:tcStyle>
    </a:firstCol>
    <a:lastRow>
      <a:tcTxStyle b="off" i="off">
        <a:fontRef idx="major">
          <a:srgbClr val="444444"/>
        </a:fontRef>
        <a:srgbClr val="444444"/>
      </a:tcTxStyle>
      <a:tcStyle>
        <a:tcBdr>
          <a:left>
            <a:ln w="12700" cap="flat">
              <a:noFill/>
              <a:miter lim="400000"/>
            </a:ln>
          </a:left>
          <a:right>
            <a:ln w="12700" cap="flat">
              <a:noFill/>
              <a:miter lim="400000"/>
            </a:ln>
          </a:right>
          <a:top>
            <a:ln w="25400" cap="flat">
              <a:solidFill>
                <a:srgbClr val="DBDFD3"/>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ff"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DBDFD3"/>
              </a:solidFill>
              <a:prstDash val="solid"/>
              <a:miter lim="400000"/>
            </a:ln>
          </a:bottom>
          <a:insideH>
            <a:ln w="12700" cap="flat">
              <a:noFill/>
              <a:miter lim="400000"/>
            </a:ln>
          </a:insideH>
          <a:insideV>
            <a:ln w="12700" cap="flat">
              <a:noFill/>
              <a:miter lim="400000"/>
            </a:ln>
          </a:insideV>
        </a:tcBdr>
        <a:fill>
          <a:solidFill>
            <a:srgbClr val="3D3D3D"/>
          </a:solidFill>
        </a:fill>
      </a:tcStyle>
    </a:firstRow>
  </a:tblStyle>
  <a:tblStyle styleId="{2708684C-4D16-4618-839F-0558EEFCDFE6}" styleName="">
    <a:tblBg/>
    <a:wholeTbl>
      <a:tcTxStyle b="off" i="off">
        <a:fontRef idx="major">
          <a:srgbClr val="006288"/>
        </a:fontRef>
        <a:srgbClr val="006288"/>
      </a:tcTxStyle>
      <a:tcStyle>
        <a:tcBdr>
          <a:left>
            <a:ln w="25400" cap="flat">
              <a:solidFill>
                <a:srgbClr val="FFFFFF"/>
              </a:solidFill>
              <a:custDash>
                <a:ds d="200000" sp="200000"/>
              </a:custDash>
              <a:miter lim="400000"/>
            </a:ln>
          </a:left>
          <a:right>
            <a:ln w="25400" cap="flat">
              <a:solidFill>
                <a:srgbClr val="FFFFFF"/>
              </a:solidFill>
              <a:custDash>
                <a:ds d="200000" sp="200000"/>
              </a:custDash>
              <a:miter lim="400000"/>
            </a:ln>
          </a:right>
          <a:top>
            <a:ln w="25400" cap="flat">
              <a:solidFill>
                <a:srgbClr val="FFFFFF"/>
              </a:solidFill>
              <a:custDash>
                <a:ds d="200000" sp="200000"/>
              </a:custDash>
              <a:miter lim="400000"/>
            </a:ln>
          </a:top>
          <a:bottom>
            <a:ln w="25400" cap="flat">
              <a:solidFill>
                <a:srgbClr val="FFFFFF"/>
              </a:solidFill>
              <a:custDash>
                <a:ds d="200000" sp="200000"/>
              </a:custDash>
              <a:miter lim="400000"/>
            </a:ln>
          </a:bottom>
          <a:insideH>
            <a:ln w="25400" cap="flat">
              <a:solidFill>
                <a:srgbClr val="FFFFFF"/>
              </a:solidFill>
              <a:custDash>
                <a:ds d="200000" sp="200000"/>
              </a:custDash>
              <a:miter lim="400000"/>
            </a:ln>
          </a:insideH>
          <a:insideV>
            <a:ln w="25400" cap="flat">
              <a:solidFill>
                <a:srgbClr val="FFFFFF"/>
              </a:solidFill>
              <a:custDash>
                <a:ds d="200000" sp="200000"/>
              </a:custDash>
              <a:miter lim="400000"/>
            </a:ln>
          </a:insideV>
        </a:tcBdr>
        <a:fill>
          <a:noFill/>
        </a:fill>
      </a:tcStyle>
    </a:wholeTbl>
    <a:band2H>
      <a:tcTxStyle b="def" i="def"/>
      <a:tcStyle>
        <a:tcBdr/>
        <a:fill>
          <a:solidFill>
            <a:srgbClr val="106AA0">
              <a:alpha val="14000"/>
            </a:srgbClr>
          </a:solidFill>
        </a:fill>
      </a:tcStyle>
    </a:band2H>
    <a:firstCol>
      <a:tcTxStyle b="off" i="off">
        <a:fontRef idx="major">
          <a:srgbClr val="006288"/>
        </a:fontRef>
        <a:srgbClr val="006288"/>
      </a:tcTxStyle>
      <a:tcStyle>
        <a:tcBdr>
          <a:left>
            <a:ln w="12700" cap="flat">
              <a:noFill/>
              <a:miter lim="400000"/>
            </a:ln>
          </a:left>
          <a:right>
            <a:ln w="38100" cap="flat">
              <a:solidFill>
                <a:srgbClr val="FFFFFF"/>
              </a:solidFill>
              <a:prstDash val="solid"/>
              <a:miter lim="400000"/>
            </a:ln>
          </a:right>
          <a:top>
            <a:ln w="25400" cap="flat">
              <a:solidFill>
                <a:srgbClr val="FFFFFF"/>
              </a:solidFill>
              <a:custDash>
                <a:ds d="200000" sp="200000"/>
              </a:custDash>
              <a:miter lim="400000"/>
            </a:ln>
          </a:top>
          <a:bottom>
            <a:ln w="25400" cap="flat">
              <a:solidFill>
                <a:srgbClr val="FFFFFF"/>
              </a:solidFill>
              <a:custDash>
                <a:ds d="200000" sp="200000"/>
              </a:custDash>
              <a:miter lim="400000"/>
            </a:ln>
          </a:bottom>
          <a:insideH>
            <a:ln w="25400" cap="flat">
              <a:solidFill>
                <a:srgbClr val="FFFFFF"/>
              </a:solidFill>
              <a:custDash>
                <a:ds d="200000" sp="200000"/>
              </a:custDash>
              <a:miter lim="400000"/>
            </a:ln>
          </a:insideH>
          <a:insideV>
            <a:ln w="25400" cap="flat">
              <a:solidFill>
                <a:srgbClr val="FFFFFF"/>
              </a:solidFill>
              <a:custDash>
                <a:ds d="200000" sp="200000"/>
              </a:custDash>
              <a:miter lim="400000"/>
            </a:ln>
          </a:insideV>
        </a:tcBdr>
        <a:fill>
          <a:noFill/>
        </a:fill>
      </a:tcStyle>
    </a:firstCol>
    <a:lastRow>
      <a:tcTxStyle b="off" i="off">
        <a:fontRef idx="major">
          <a:srgbClr val="006288"/>
        </a:fontRef>
        <a:srgbClr val="006288"/>
      </a:tcTxStyle>
      <a:tcStyle>
        <a:tcBdr>
          <a:left>
            <a:ln w="25400" cap="flat">
              <a:solidFill>
                <a:srgbClr val="FFFFFF"/>
              </a:solidFill>
              <a:custDash>
                <a:ds d="200000" sp="200000"/>
              </a:custDash>
              <a:miter lim="400000"/>
            </a:ln>
          </a:left>
          <a:right>
            <a:ln w="25400" cap="flat">
              <a:solidFill>
                <a:srgbClr val="FFFFFF"/>
              </a:solidFill>
              <a:custDash>
                <a:ds d="200000" sp="200000"/>
              </a:custDash>
              <a:miter lim="400000"/>
            </a:ln>
          </a:right>
          <a:top>
            <a:ln w="38100" cap="flat">
              <a:solidFill>
                <a:srgbClr val="FFFFFF"/>
              </a:solidFill>
              <a:prstDash val="solid"/>
              <a:miter lim="400000"/>
            </a:ln>
          </a:top>
          <a:bottom>
            <a:ln w="12700" cap="flat">
              <a:noFill/>
              <a:miter lim="400000"/>
            </a:ln>
          </a:bottom>
          <a:insideH>
            <a:ln w="12700" cap="flat">
              <a:noFill/>
              <a:miter lim="400000"/>
            </a:ln>
          </a:insideH>
          <a:insideV>
            <a:ln w="25400" cap="flat">
              <a:solidFill>
                <a:srgbClr val="FFFFFF"/>
              </a:solidFill>
              <a:custDash>
                <a:ds d="200000" sp="200000"/>
              </a:custDash>
              <a:miter lim="400000"/>
            </a:ln>
          </a:insideV>
        </a:tcBdr>
        <a:fill>
          <a:noFill/>
        </a:fill>
      </a:tcStyle>
    </a:lastRow>
    <a:firstRow>
      <a:tcTxStyle b="off" i="off">
        <a:fontRef idx="major">
          <a:srgbClr val="006288"/>
        </a:fontRef>
        <a:srgbClr val="006288"/>
      </a:tcTxStyle>
      <a:tcStyle>
        <a:tcBdr>
          <a:left>
            <a:ln w="25400" cap="flat">
              <a:solidFill>
                <a:srgbClr val="FFFFFF"/>
              </a:solidFill>
              <a:custDash>
                <a:ds d="200000" sp="200000"/>
              </a:custDash>
              <a:miter lim="400000"/>
            </a:ln>
          </a:left>
          <a:right>
            <a:ln w="25400" cap="flat">
              <a:solidFill>
                <a:srgbClr val="FFFFFF"/>
              </a:solidFill>
              <a:custDash>
                <a:ds d="200000" sp="200000"/>
              </a:custDash>
              <a:miter lim="400000"/>
            </a:ln>
          </a:right>
          <a:top>
            <a:ln w="12700" cap="flat">
              <a:noFill/>
              <a:miter lim="400000"/>
            </a:ln>
          </a:top>
          <a:bottom>
            <a:ln w="38100" cap="flat">
              <a:solidFill>
                <a:srgbClr val="FFFFFF"/>
              </a:solidFill>
              <a:prstDash val="solid"/>
              <a:miter lim="400000"/>
            </a:ln>
          </a:bottom>
          <a:insideH>
            <a:ln w="12700" cap="flat">
              <a:noFill/>
              <a:miter lim="400000"/>
            </a:ln>
          </a:insideH>
          <a:insideV>
            <a:ln w="25400" cap="flat">
              <a:solidFill>
                <a:srgbClr val="FFFFFF"/>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Shape 201"/>
          <p:cNvSpPr/>
          <p:nvPr>
            <p:ph type="sldImg"/>
          </p:nvPr>
        </p:nvSpPr>
        <p:spPr>
          <a:xfrm>
            <a:off x="1143000" y="685800"/>
            <a:ext cx="4572000" cy="3429000"/>
          </a:xfrm>
          <a:prstGeom prst="rect">
            <a:avLst/>
          </a:prstGeom>
        </p:spPr>
        <p:txBody>
          <a:bodyPr/>
          <a:lstStyle/>
          <a:p>
            <a:pPr/>
          </a:p>
        </p:txBody>
      </p:sp>
      <p:sp>
        <p:nvSpPr>
          <p:cNvPr id="202" name="Shape 20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9.pn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9.pn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12.pn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5.pn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12.png"/><Relationship Id="rId4" Type="http://schemas.openxmlformats.org/officeDocument/2006/relationships/image" Target="../media/image5.pn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0" showMasterPhAnim="1">
  <p:cSld name="Title &amp; Subtitle">
    <p:spTree>
      <p:nvGrpSpPr>
        <p:cNvPr id="1" name=""/>
        <p:cNvGrpSpPr/>
        <p:nvPr/>
      </p:nvGrpSpPr>
      <p:grpSpPr>
        <a:xfrm>
          <a:off x="0" y="0"/>
          <a:ext cx="0" cy="0"/>
          <a:chOff x="0" y="0"/>
          <a:chExt cx="0" cy="0"/>
        </a:xfrm>
      </p:grpSpPr>
      <p:pic>
        <p:nvPicPr>
          <p:cNvPr id="19" name="chalk_line-1.png"/>
          <p:cNvPicPr>
            <a:picLocks noChangeAspect="1"/>
          </p:cNvPicPr>
          <p:nvPr/>
        </p:nvPicPr>
        <p:blipFill>
          <a:blip r:embed="rId2">
            <a:extLst/>
          </a:blip>
          <a:stretch>
            <a:fillRect/>
          </a:stretch>
        </p:blipFill>
        <p:spPr>
          <a:xfrm>
            <a:off x="177800" y="0"/>
            <a:ext cx="3441700" cy="9794917"/>
          </a:xfrm>
          <a:prstGeom prst="rect">
            <a:avLst/>
          </a:prstGeom>
          <a:ln w="12700">
            <a:miter lim="400000"/>
          </a:ln>
        </p:spPr>
      </p:pic>
      <p:pic>
        <p:nvPicPr>
          <p:cNvPr id="20" name="chalk_line-2.png"/>
          <p:cNvPicPr>
            <a:picLocks noChangeAspect="1"/>
          </p:cNvPicPr>
          <p:nvPr/>
        </p:nvPicPr>
        <p:blipFill>
          <a:blip r:embed="rId3">
            <a:extLst/>
          </a:blip>
          <a:stretch>
            <a:fillRect/>
          </a:stretch>
        </p:blipFill>
        <p:spPr>
          <a:xfrm>
            <a:off x="5168900" y="1321246"/>
            <a:ext cx="7835900" cy="7934466"/>
          </a:xfrm>
          <a:prstGeom prst="rect">
            <a:avLst/>
          </a:prstGeom>
          <a:ln w="12700">
            <a:miter lim="400000"/>
          </a:ln>
        </p:spPr>
      </p:pic>
      <p:pic>
        <p:nvPicPr>
          <p:cNvPr id="21" name="scrapbook_cover_title_hi.png"/>
          <p:cNvPicPr>
            <a:picLocks noChangeAspect="0"/>
          </p:cNvPicPr>
          <p:nvPr/>
        </p:nvPicPr>
        <p:blipFill>
          <a:blip r:embed="rId4">
            <a:extLst/>
          </a:blip>
          <a:stretch>
            <a:fillRect/>
          </a:stretch>
        </p:blipFill>
        <p:spPr>
          <a:xfrm>
            <a:off x="640735" y="2781300"/>
            <a:ext cx="11760201" cy="4178300"/>
          </a:xfrm>
          <a:prstGeom prst="rect">
            <a:avLst/>
          </a:prstGeom>
          <a:ln w="12700">
            <a:miter lim="400000"/>
          </a:ln>
        </p:spPr>
      </p:pic>
      <p:sp>
        <p:nvSpPr>
          <p:cNvPr id="22" name="Shape 22"/>
          <p:cNvSpPr/>
          <p:nvPr>
            <p:ph type="title"/>
          </p:nvPr>
        </p:nvSpPr>
        <p:spPr>
          <a:xfrm>
            <a:off x="1270000" y="2959100"/>
            <a:ext cx="10464800" cy="2286000"/>
          </a:xfrm>
          <a:prstGeom prst="rect">
            <a:avLst/>
          </a:prstGeom>
        </p:spPr>
        <p:txBody>
          <a:bodyPr anchor="b"/>
          <a:lstStyle>
            <a:lvl1pPr>
              <a:defRPr i="1">
                <a:solidFill>
                  <a:srgbClr val="292929">
                    <a:alpha val="93000"/>
                  </a:srgbClr>
                </a:solidFill>
                <a:latin typeface="+mj-lt"/>
                <a:ea typeface="+mj-ea"/>
                <a:cs typeface="+mj-cs"/>
                <a:sym typeface="Georgia"/>
              </a:defRPr>
            </a:lvl1pPr>
          </a:lstStyle>
          <a:p>
            <a:pPr/>
            <a:r>
              <a:t>Title Text</a:t>
            </a:r>
          </a:p>
        </p:txBody>
      </p:sp>
      <p:sp>
        <p:nvSpPr>
          <p:cNvPr id="23" name="Shape 23"/>
          <p:cNvSpPr/>
          <p:nvPr>
            <p:ph type="body" sz="quarter" idx="1"/>
          </p:nvPr>
        </p:nvSpPr>
        <p:spPr>
          <a:xfrm>
            <a:off x="1270000" y="5283200"/>
            <a:ext cx="10464800" cy="1308100"/>
          </a:xfrm>
          <a:prstGeom prst="rect">
            <a:avLst/>
          </a:prstGeom>
        </p:spPr>
        <p:txBody>
          <a:bodyPr anchor="t"/>
          <a:lstStyle>
            <a:lvl1pPr marL="0" indent="0" algn="ctr">
              <a:spcBef>
                <a:spcPts val="0"/>
              </a:spcBef>
              <a:buSzTx/>
              <a:buNone/>
              <a:defRPr i="1" sz="3800">
                <a:solidFill>
                  <a:schemeClr val="accent5">
                    <a:hueOff val="-188353"/>
                    <a:satOff val="-10165"/>
                    <a:lumOff val="-10285"/>
                  </a:schemeClr>
                </a:solidFill>
              </a:defRPr>
            </a:lvl1pPr>
            <a:lvl2pPr marL="0" indent="228600" algn="ctr">
              <a:spcBef>
                <a:spcPts val="0"/>
              </a:spcBef>
              <a:buSzTx/>
              <a:buNone/>
              <a:defRPr i="1" sz="3800">
                <a:solidFill>
                  <a:schemeClr val="accent5">
                    <a:hueOff val="-188353"/>
                    <a:satOff val="-10165"/>
                    <a:lumOff val="-10285"/>
                  </a:schemeClr>
                </a:solidFill>
              </a:defRPr>
            </a:lvl2pPr>
            <a:lvl3pPr marL="0" indent="457200" algn="ctr">
              <a:spcBef>
                <a:spcPts val="0"/>
              </a:spcBef>
              <a:buSzTx/>
              <a:buNone/>
              <a:defRPr i="1" sz="3800">
                <a:solidFill>
                  <a:schemeClr val="accent5">
                    <a:hueOff val="-188353"/>
                    <a:satOff val="-10165"/>
                    <a:lumOff val="-10285"/>
                  </a:schemeClr>
                </a:solidFill>
              </a:defRPr>
            </a:lvl3pPr>
            <a:lvl4pPr marL="0" indent="685800" algn="ctr">
              <a:spcBef>
                <a:spcPts val="0"/>
              </a:spcBef>
              <a:buSzTx/>
              <a:buNone/>
              <a:defRPr i="1" sz="3800">
                <a:solidFill>
                  <a:schemeClr val="accent5">
                    <a:hueOff val="-188353"/>
                    <a:satOff val="-10165"/>
                    <a:lumOff val="-10285"/>
                  </a:schemeClr>
                </a:solidFill>
              </a:defRPr>
            </a:lvl4pPr>
            <a:lvl5pPr marL="0" indent="914400" algn="ctr">
              <a:spcBef>
                <a:spcPts val="0"/>
              </a:spcBef>
              <a:buSzTx/>
              <a:buNone/>
              <a:defRPr i="1" sz="3800">
                <a:solidFill>
                  <a:schemeClr val="accent5">
                    <a:hueOff val="-188353"/>
                    <a:satOff val="-10165"/>
                    <a:lumOff val="-10285"/>
                  </a:schemeClr>
                </a:solidFill>
              </a:defRPr>
            </a:lvl5pPr>
          </a:lstStyle>
          <a:p>
            <a:pPr/>
            <a:r>
              <a:t>Body Level One</a:t>
            </a:r>
          </a:p>
          <a:p>
            <a:pPr lvl="1"/>
            <a:r>
              <a:t>Body Level Two</a:t>
            </a:r>
          </a:p>
          <a:p>
            <a:pPr lvl="2"/>
            <a:r>
              <a:t>Body Level Three</a:t>
            </a:r>
          </a:p>
          <a:p>
            <a:pPr lvl="3"/>
            <a:r>
              <a:t>Body Level Four</a:t>
            </a:r>
          </a:p>
          <a:p>
            <a:pPr lvl="4"/>
            <a:r>
              <a:t>Body Level Five</a:t>
            </a:r>
          </a:p>
        </p:txBody>
      </p:sp>
      <p:sp>
        <p:nvSpPr>
          <p:cNvPr id="24" name="Shape 2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Quote">
    <p:spTree>
      <p:nvGrpSpPr>
        <p:cNvPr id="1" name=""/>
        <p:cNvGrpSpPr/>
        <p:nvPr/>
      </p:nvGrpSpPr>
      <p:grpSpPr>
        <a:xfrm>
          <a:off x="0" y="0"/>
          <a:ext cx="0" cy="0"/>
          <a:chOff x="0" y="0"/>
          <a:chExt cx="0" cy="0"/>
        </a:xfrm>
      </p:grpSpPr>
      <p:pic>
        <p:nvPicPr>
          <p:cNvPr id="154" name="lines-line-1.png"/>
          <p:cNvPicPr>
            <a:picLocks noChangeAspect="1"/>
          </p:cNvPicPr>
          <p:nvPr/>
        </p:nvPicPr>
        <p:blipFill>
          <a:blip r:embed="rId2">
            <a:extLst/>
          </a:blip>
          <a:stretch>
            <a:fillRect/>
          </a:stretch>
        </p:blipFill>
        <p:spPr>
          <a:xfrm>
            <a:off x="647700" y="8864600"/>
            <a:ext cx="11798300" cy="292100"/>
          </a:xfrm>
          <a:prstGeom prst="rect">
            <a:avLst/>
          </a:prstGeom>
          <a:ln w="12700">
            <a:miter lim="400000"/>
          </a:ln>
        </p:spPr>
      </p:pic>
      <p:pic>
        <p:nvPicPr>
          <p:cNvPr id="155" name="wave-line.png"/>
          <p:cNvPicPr>
            <a:picLocks noChangeAspect="1"/>
          </p:cNvPicPr>
          <p:nvPr/>
        </p:nvPicPr>
        <p:blipFill>
          <a:blip r:embed="rId3">
            <a:extLst/>
          </a:blip>
          <a:srcRect l="16094" t="82" r="38169" b="72"/>
          <a:stretch>
            <a:fillRect/>
          </a:stretch>
        </p:blipFill>
        <p:spPr>
          <a:xfrm>
            <a:off x="799800" y="597015"/>
            <a:ext cx="11367016" cy="1398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
                </a:moveTo>
                <a:lnTo>
                  <a:pt x="1" y="0"/>
                </a:lnTo>
                <a:lnTo>
                  <a:pt x="0" y="21584"/>
                </a:lnTo>
                <a:lnTo>
                  <a:pt x="21599" y="21600"/>
                </a:lnTo>
                <a:lnTo>
                  <a:pt x="21600" y="16"/>
                </a:lnTo>
                <a:close/>
              </a:path>
            </a:pathLst>
          </a:custGeom>
          <a:ln w="12700">
            <a:miter lim="400000"/>
          </a:ln>
        </p:spPr>
      </p:pic>
      <p:pic>
        <p:nvPicPr>
          <p:cNvPr id="156" name="wave-line.png"/>
          <p:cNvPicPr>
            <a:picLocks noChangeAspect="1"/>
          </p:cNvPicPr>
          <p:nvPr/>
        </p:nvPicPr>
        <p:blipFill>
          <a:blip r:embed="rId3">
            <a:extLst/>
          </a:blip>
          <a:srcRect l="16504" t="0" r="50434" b="0"/>
          <a:stretch>
            <a:fillRect/>
          </a:stretch>
        </p:blipFill>
        <p:spPr>
          <a:xfrm rot="5400000">
            <a:off x="-3378364" y="4686138"/>
            <a:ext cx="8216901" cy="140023"/>
          </a:xfrm>
          <a:prstGeom prst="rect">
            <a:avLst/>
          </a:prstGeom>
          <a:ln w="12700">
            <a:miter lim="400000"/>
          </a:ln>
        </p:spPr>
      </p:pic>
      <p:pic>
        <p:nvPicPr>
          <p:cNvPr id="157" name="dots-line-cropped.png"/>
          <p:cNvPicPr>
            <a:picLocks noChangeAspect="1"/>
          </p:cNvPicPr>
          <p:nvPr/>
        </p:nvPicPr>
        <p:blipFill>
          <a:blip r:embed="rId4">
            <a:extLst/>
          </a:blip>
          <a:srcRect l="4761" t="2928" r="10188" b="0"/>
          <a:stretch>
            <a:fillRect/>
          </a:stretch>
        </p:blipFill>
        <p:spPr>
          <a:xfrm rot="16199985">
            <a:off x="-4244962" y="4772011"/>
            <a:ext cx="9753601" cy="209578"/>
          </a:xfrm>
          <a:prstGeom prst="rect">
            <a:avLst/>
          </a:prstGeom>
          <a:ln w="12700">
            <a:miter lim="400000"/>
          </a:ln>
        </p:spPr>
      </p:pic>
      <p:pic>
        <p:nvPicPr>
          <p:cNvPr id="158" name="dots-line-cropped.png"/>
          <p:cNvPicPr>
            <a:picLocks noChangeAspect="1"/>
          </p:cNvPicPr>
          <p:nvPr/>
        </p:nvPicPr>
        <p:blipFill>
          <a:blip r:embed="rId4">
            <a:extLst/>
          </a:blip>
          <a:srcRect l="0" t="5872" r="0" b="5892"/>
          <a:stretch>
            <a:fillRect/>
          </a:stretch>
        </p:blipFill>
        <p:spPr>
          <a:xfrm rot="21599984">
            <a:off x="698498" y="469908"/>
            <a:ext cx="11468107" cy="190501"/>
          </a:xfrm>
          <a:prstGeom prst="rect">
            <a:avLst/>
          </a:prstGeom>
          <a:ln w="12700">
            <a:miter lim="400000"/>
          </a:ln>
        </p:spPr>
      </p:pic>
      <p:pic>
        <p:nvPicPr>
          <p:cNvPr id="159" name="dots-line-cropped.png"/>
          <p:cNvPicPr>
            <a:picLocks noChangeAspect="1"/>
          </p:cNvPicPr>
          <p:nvPr/>
        </p:nvPicPr>
        <p:blipFill>
          <a:blip r:embed="rId4">
            <a:extLst/>
          </a:blip>
          <a:srcRect l="53986" t="2927" r="41140" b="0"/>
          <a:stretch>
            <a:fillRect/>
          </a:stretch>
        </p:blipFill>
        <p:spPr>
          <a:xfrm rot="21599984">
            <a:off x="12439650" y="9010646"/>
            <a:ext cx="558801" cy="209581"/>
          </a:xfrm>
          <a:prstGeom prst="rect">
            <a:avLst/>
          </a:prstGeom>
          <a:ln w="12700">
            <a:miter lim="400000"/>
          </a:ln>
        </p:spPr>
      </p:pic>
      <p:pic>
        <p:nvPicPr>
          <p:cNvPr id="160" name="dots-line-cropped.png"/>
          <p:cNvPicPr>
            <a:picLocks noChangeAspect="1"/>
          </p:cNvPicPr>
          <p:nvPr/>
        </p:nvPicPr>
        <p:blipFill>
          <a:blip r:embed="rId4">
            <a:extLst/>
          </a:blip>
          <a:srcRect l="37929" t="2926" r="56976" b="0"/>
          <a:stretch>
            <a:fillRect/>
          </a:stretch>
        </p:blipFill>
        <p:spPr>
          <a:xfrm rot="21599984">
            <a:off x="6350" y="9010652"/>
            <a:ext cx="584201" cy="209583"/>
          </a:xfrm>
          <a:prstGeom prst="rect">
            <a:avLst/>
          </a:prstGeom>
          <a:ln w="12700">
            <a:miter lim="400000"/>
          </a:ln>
        </p:spPr>
      </p:pic>
      <p:pic>
        <p:nvPicPr>
          <p:cNvPr id="161" name="lines-vert-line.png"/>
          <p:cNvPicPr>
            <a:picLocks noChangeAspect="0"/>
          </p:cNvPicPr>
          <p:nvPr/>
        </p:nvPicPr>
        <p:blipFill>
          <a:blip r:embed="rId5">
            <a:extLst/>
          </a:blip>
          <a:stretch>
            <a:fillRect/>
          </a:stretch>
        </p:blipFill>
        <p:spPr>
          <a:xfrm>
            <a:off x="12153900" y="361949"/>
            <a:ext cx="317500" cy="8724901"/>
          </a:xfrm>
          <a:prstGeom prst="rect">
            <a:avLst/>
          </a:prstGeom>
          <a:ln w="12700">
            <a:miter lim="400000"/>
          </a:ln>
        </p:spPr>
      </p:pic>
      <p:sp>
        <p:nvSpPr>
          <p:cNvPr id="162" name="Shape 162"/>
          <p:cNvSpPr/>
          <p:nvPr>
            <p:ph type="body" sz="quarter" idx="13"/>
          </p:nvPr>
        </p:nvSpPr>
        <p:spPr>
          <a:xfrm>
            <a:off x="1270000" y="4559300"/>
            <a:ext cx="10464800" cy="622300"/>
          </a:xfrm>
          <a:prstGeom prst="rect">
            <a:avLst/>
          </a:prstGeom>
        </p:spPr>
        <p:txBody>
          <a:bodyPr>
            <a:spAutoFit/>
          </a:bodyPr>
          <a:lstStyle>
            <a:lvl1pPr marL="0" indent="0" algn="ctr">
              <a:spcBef>
                <a:spcPts val="0"/>
              </a:spcBef>
              <a:buSzTx/>
              <a:buNone/>
              <a:defRPr i="1"/>
            </a:lvl1pPr>
          </a:lstStyle>
          <a:p>
            <a:pPr/>
            <a:r>
              <a:t>“Type a quote here.”</a:t>
            </a:r>
          </a:p>
        </p:txBody>
      </p:sp>
      <p:sp>
        <p:nvSpPr>
          <p:cNvPr id="163" name="Shape 163"/>
          <p:cNvSpPr/>
          <p:nvPr>
            <p:ph type="body" sz="quarter" idx="14"/>
          </p:nvPr>
        </p:nvSpPr>
        <p:spPr>
          <a:xfrm>
            <a:off x="1270000" y="6362700"/>
            <a:ext cx="10464800" cy="444500"/>
          </a:xfrm>
          <a:prstGeom prst="rect">
            <a:avLst/>
          </a:prstGeom>
        </p:spPr>
        <p:txBody>
          <a:bodyPr anchor="t">
            <a:spAutoFit/>
          </a:bodyPr>
          <a:lstStyle>
            <a:lvl1pPr marL="0" indent="0" algn="ctr">
              <a:spcBef>
                <a:spcPts val="0"/>
              </a:spcBef>
              <a:buSzTx/>
              <a:buNone/>
              <a:defRPr sz="2400"/>
            </a:lvl1pPr>
          </a:lstStyle>
          <a:p>
            <a:pPr/>
            <a:r>
              <a:t>–Johnny Appleseed</a:t>
            </a:r>
          </a:p>
        </p:txBody>
      </p:sp>
      <p:sp>
        <p:nvSpPr>
          <p:cNvPr id="164" name="Shape 16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Photo">
    <p:spTree>
      <p:nvGrpSpPr>
        <p:cNvPr id="1" name=""/>
        <p:cNvGrpSpPr/>
        <p:nvPr/>
      </p:nvGrpSpPr>
      <p:grpSpPr>
        <a:xfrm>
          <a:off x="0" y="0"/>
          <a:ext cx="0" cy="0"/>
          <a:chOff x="0" y="0"/>
          <a:chExt cx="0" cy="0"/>
        </a:xfrm>
      </p:grpSpPr>
      <p:pic>
        <p:nvPicPr>
          <p:cNvPr id="171" name="lines-line-1.png"/>
          <p:cNvPicPr>
            <a:picLocks noChangeAspect="1"/>
          </p:cNvPicPr>
          <p:nvPr/>
        </p:nvPicPr>
        <p:blipFill>
          <a:blip r:embed="rId2">
            <a:extLst/>
          </a:blip>
          <a:stretch>
            <a:fillRect/>
          </a:stretch>
        </p:blipFill>
        <p:spPr>
          <a:xfrm>
            <a:off x="647700" y="8864600"/>
            <a:ext cx="11798300" cy="292100"/>
          </a:xfrm>
          <a:prstGeom prst="rect">
            <a:avLst/>
          </a:prstGeom>
          <a:ln w="12700">
            <a:miter lim="400000"/>
          </a:ln>
        </p:spPr>
      </p:pic>
      <p:pic>
        <p:nvPicPr>
          <p:cNvPr id="172" name="wave-line.png"/>
          <p:cNvPicPr>
            <a:picLocks noChangeAspect="1"/>
          </p:cNvPicPr>
          <p:nvPr/>
        </p:nvPicPr>
        <p:blipFill>
          <a:blip r:embed="rId3">
            <a:extLst/>
          </a:blip>
          <a:srcRect l="16094" t="82" r="38169" b="72"/>
          <a:stretch>
            <a:fillRect/>
          </a:stretch>
        </p:blipFill>
        <p:spPr>
          <a:xfrm>
            <a:off x="799800" y="597015"/>
            <a:ext cx="11367016" cy="1398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
                </a:moveTo>
                <a:lnTo>
                  <a:pt x="1" y="0"/>
                </a:lnTo>
                <a:lnTo>
                  <a:pt x="0" y="21584"/>
                </a:lnTo>
                <a:lnTo>
                  <a:pt x="21599" y="21600"/>
                </a:lnTo>
                <a:lnTo>
                  <a:pt x="21600" y="16"/>
                </a:lnTo>
                <a:close/>
              </a:path>
            </a:pathLst>
          </a:custGeom>
          <a:ln w="12700">
            <a:miter lim="400000"/>
          </a:ln>
        </p:spPr>
      </p:pic>
      <p:pic>
        <p:nvPicPr>
          <p:cNvPr id="173" name="wave-line.png"/>
          <p:cNvPicPr>
            <a:picLocks noChangeAspect="1"/>
          </p:cNvPicPr>
          <p:nvPr/>
        </p:nvPicPr>
        <p:blipFill>
          <a:blip r:embed="rId3">
            <a:extLst/>
          </a:blip>
          <a:srcRect l="16504" t="0" r="50434" b="0"/>
          <a:stretch>
            <a:fillRect/>
          </a:stretch>
        </p:blipFill>
        <p:spPr>
          <a:xfrm rot="5400000">
            <a:off x="-3378364" y="4686138"/>
            <a:ext cx="8216901" cy="140023"/>
          </a:xfrm>
          <a:prstGeom prst="rect">
            <a:avLst/>
          </a:prstGeom>
          <a:ln w="12700">
            <a:miter lim="400000"/>
          </a:ln>
        </p:spPr>
      </p:pic>
      <p:pic>
        <p:nvPicPr>
          <p:cNvPr id="174" name="dots-line-cropped.png"/>
          <p:cNvPicPr>
            <a:picLocks noChangeAspect="1"/>
          </p:cNvPicPr>
          <p:nvPr/>
        </p:nvPicPr>
        <p:blipFill>
          <a:blip r:embed="rId4">
            <a:extLst/>
          </a:blip>
          <a:srcRect l="4761" t="2928" r="10188" b="0"/>
          <a:stretch>
            <a:fillRect/>
          </a:stretch>
        </p:blipFill>
        <p:spPr>
          <a:xfrm rot="16199985">
            <a:off x="-4244962" y="4772011"/>
            <a:ext cx="9753601" cy="209578"/>
          </a:xfrm>
          <a:prstGeom prst="rect">
            <a:avLst/>
          </a:prstGeom>
          <a:ln w="12700">
            <a:miter lim="400000"/>
          </a:ln>
        </p:spPr>
      </p:pic>
      <p:pic>
        <p:nvPicPr>
          <p:cNvPr id="175" name="dots-line-cropped.png"/>
          <p:cNvPicPr>
            <a:picLocks noChangeAspect="1"/>
          </p:cNvPicPr>
          <p:nvPr/>
        </p:nvPicPr>
        <p:blipFill>
          <a:blip r:embed="rId4">
            <a:extLst/>
          </a:blip>
          <a:srcRect l="0" t="5872" r="0" b="5892"/>
          <a:stretch>
            <a:fillRect/>
          </a:stretch>
        </p:blipFill>
        <p:spPr>
          <a:xfrm rot="21599984">
            <a:off x="698498" y="469908"/>
            <a:ext cx="11468107" cy="190501"/>
          </a:xfrm>
          <a:prstGeom prst="rect">
            <a:avLst/>
          </a:prstGeom>
          <a:ln w="12700">
            <a:miter lim="400000"/>
          </a:ln>
        </p:spPr>
      </p:pic>
      <p:pic>
        <p:nvPicPr>
          <p:cNvPr id="176" name="dots-line-cropped.png"/>
          <p:cNvPicPr>
            <a:picLocks noChangeAspect="1"/>
          </p:cNvPicPr>
          <p:nvPr/>
        </p:nvPicPr>
        <p:blipFill>
          <a:blip r:embed="rId4">
            <a:extLst/>
          </a:blip>
          <a:srcRect l="53986" t="2927" r="41140" b="0"/>
          <a:stretch>
            <a:fillRect/>
          </a:stretch>
        </p:blipFill>
        <p:spPr>
          <a:xfrm rot="21599984">
            <a:off x="12439650" y="9010646"/>
            <a:ext cx="558801" cy="209581"/>
          </a:xfrm>
          <a:prstGeom prst="rect">
            <a:avLst/>
          </a:prstGeom>
          <a:ln w="12700">
            <a:miter lim="400000"/>
          </a:ln>
        </p:spPr>
      </p:pic>
      <p:pic>
        <p:nvPicPr>
          <p:cNvPr id="177" name="dots-line-cropped.png"/>
          <p:cNvPicPr>
            <a:picLocks noChangeAspect="1"/>
          </p:cNvPicPr>
          <p:nvPr/>
        </p:nvPicPr>
        <p:blipFill>
          <a:blip r:embed="rId4">
            <a:extLst/>
          </a:blip>
          <a:srcRect l="37929" t="2926" r="56976" b="0"/>
          <a:stretch>
            <a:fillRect/>
          </a:stretch>
        </p:blipFill>
        <p:spPr>
          <a:xfrm rot="21599984">
            <a:off x="6350" y="9010652"/>
            <a:ext cx="584201" cy="209583"/>
          </a:xfrm>
          <a:prstGeom prst="rect">
            <a:avLst/>
          </a:prstGeom>
          <a:ln w="12700">
            <a:miter lim="400000"/>
          </a:ln>
        </p:spPr>
      </p:pic>
      <p:pic>
        <p:nvPicPr>
          <p:cNvPr id="178" name="lines-vert-line.png"/>
          <p:cNvPicPr>
            <a:picLocks noChangeAspect="0"/>
          </p:cNvPicPr>
          <p:nvPr/>
        </p:nvPicPr>
        <p:blipFill>
          <a:blip r:embed="rId5">
            <a:extLst/>
          </a:blip>
          <a:stretch>
            <a:fillRect/>
          </a:stretch>
        </p:blipFill>
        <p:spPr>
          <a:xfrm>
            <a:off x="12153900" y="361949"/>
            <a:ext cx="317500" cy="8724901"/>
          </a:xfrm>
          <a:prstGeom prst="rect">
            <a:avLst/>
          </a:prstGeom>
          <a:ln w="12700">
            <a:miter lim="400000"/>
          </a:ln>
        </p:spPr>
      </p:pic>
      <p:sp>
        <p:nvSpPr>
          <p:cNvPr id="179" name="Shape 179"/>
          <p:cNvSpPr/>
          <p:nvPr>
            <p:ph type="pic" idx="13"/>
          </p:nvPr>
        </p:nvSpPr>
        <p:spPr>
          <a:xfrm>
            <a:off x="0" y="0"/>
            <a:ext cx="13004800" cy="9756748"/>
          </a:xfrm>
          <a:prstGeom prst="rect">
            <a:avLst/>
          </a:prstGeom>
        </p:spPr>
        <p:txBody>
          <a:bodyPr lIns="91439" tIns="45719" rIns="91439" bIns="45719" anchor="t">
            <a:noAutofit/>
          </a:bodyPr>
          <a:lstStyle/>
          <a:p>
            <a:pPr/>
          </a:p>
        </p:txBody>
      </p:sp>
      <p:sp>
        <p:nvSpPr>
          <p:cNvPr id="180" name="Shape 18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Blank">
    <p:spTree>
      <p:nvGrpSpPr>
        <p:cNvPr id="1" name=""/>
        <p:cNvGrpSpPr/>
        <p:nvPr/>
      </p:nvGrpSpPr>
      <p:grpSpPr>
        <a:xfrm>
          <a:off x="0" y="0"/>
          <a:ext cx="0" cy="0"/>
          <a:chOff x="0" y="0"/>
          <a:chExt cx="0" cy="0"/>
        </a:xfrm>
      </p:grpSpPr>
      <p:pic>
        <p:nvPicPr>
          <p:cNvPr id="187" name="lines-line-1.png"/>
          <p:cNvPicPr>
            <a:picLocks noChangeAspect="1"/>
          </p:cNvPicPr>
          <p:nvPr/>
        </p:nvPicPr>
        <p:blipFill>
          <a:blip r:embed="rId2">
            <a:extLst/>
          </a:blip>
          <a:stretch>
            <a:fillRect/>
          </a:stretch>
        </p:blipFill>
        <p:spPr>
          <a:xfrm>
            <a:off x="647700" y="8864600"/>
            <a:ext cx="11798300" cy="292100"/>
          </a:xfrm>
          <a:prstGeom prst="rect">
            <a:avLst/>
          </a:prstGeom>
          <a:ln w="12700">
            <a:miter lim="400000"/>
          </a:ln>
        </p:spPr>
      </p:pic>
      <p:pic>
        <p:nvPicPr>
          <p:cNvPr id="188" name="wave-line.png"/>
          <p:cNvPicPr>
            <a:picLocks noChangeAspect="1"/>
          </p:cNvPicPr>
          <p:nvPr/>
        </p:nvPicPr>
        <p:blipFill>
          <a:blip r:embed="rId3">
            <a:extLst/>
          </a:blip>
          <a:srcRect l="16094" t="82" r="38169" b="72"/>
          <a:stretch>
            <a:fillRect/>
          </a:stretch>
        </p:blipFill>
        <p:spPr>
          <a:xfrm>
            <a:off x="799800" y="597015"/>
            <a:ext cx="11367016" cy="1398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
                </a:moveTo>
                <a:lnTo>
                  <a:pt x="1" y="0"/>
                </a:lnTo>
                <a:lnTo>
                  <a:pt x="0" y="21584"/>
                </a:lnTo>
                <a:lnTo>
                  <a:pt x="21599" y="21600"/>
                </a:lnTo>
                <a:lnTo>
                  <a:pt x="21600" y="16"/>
                </a:lnTo>
                <a:close/>
              </a:path>
            </a:pathLst>
          </a:custGeom>
          <a:ln w="12700">
            <a:miter lim="400000"/>
          </a:ln>
        </p:spPr>
      </p:pic>
      <p:pic>
        <p:nvPicPr>
          <p:cNvPr id="189" name="wave-line.png"/>
          <p:cNvPicPr>
            <a:picLocks noChangeAspect="1"/>
          </p:cNvPicPr>
          <p:nvPr/>
        </p:nvPicPr>
        <p:blipFill>
          <a:blip r:embed="rId3">
            <a:extLst/>
          </a:blip>
          <a:srcRect l="16504" t="0" r="50434" b="0"/>
          <a:stretch>
            <a:fillRect/>
          </a:stretch>
        </p:blipFill>
        <p:spPr>
          <a:xfrm rot="5400000">
            <a:off x="-3378364" y="4686138"/>
            <a:ext cx="8216901" cy="140023"/>
          </a:xfrm>
          <a:prstGeom prst="rect">
            <a:avLst/>
          </a:prstGeom>
          <a:ln w="12700">
            <a:miter lim="400000"/>
          </a:ln>
        </p:spPr>
      </p:pic>
      <p:pic>
        <p:nvPicPr>
          <p:cNvPr id="190" name="dots-line-cropped.png"/>
          <p:cNvPicPr>
            <a:picLocks noChangeAspect="1"/>
          </p:cNvPicPr>
          <p:nvPr/>
        </p:nvPicPr>
        <p:blipFill>
          <a:blip r:embed="rId4">
            <a:extLst/>
          </a:blip>
          <a:srcRect l="4761" t="2928" r="10188" b="0"/>
          <a:stretch>
            <a:fillRect/>
          </a:stretch>
        </p:blipFill>
        <p:spPr>
          <a:xfrm rot="16199985">
            <a:off x="-4244962" y="4772011"/>
            <a:ext cx="9753601" cy="209578"/>
          </a:xfrm>
          <a:prstGeom prst="rect">
            <a:avLst/>
          </a:prstGeom>
          <a:ln w="12700">
            <a:miter lim="400000"/>
          </a:ln>
        </p:spPr>
      </p:pic>
      <p:pic>
        <p:nvPicPr>
          <p:cNvPr id="191" name="dots-line-cropped.png"/>
          <p:cNvPicPr>
            <a:picLocks noChangeAspect="1"/>
          </p:cNvPicPr>
          <p:nvPr/>
        </p:nvPicPr>
        <p:blipFill>
          <a:blip r:embed="rId4">
            <a:extLst/>
          </a:blip>
          <a:srcRect l="0" t="5872" r="0" b="5892"/>
          <a:stretch>
            <a:fillRect/>
          </a:stretch>
        </p:blipFill>
        <p:spPr>
          <a:xfrm rot="21599984">
            <a:off x="698498" y="469908"/>
            <a:ext cx="11468107" cy="190501"/>
          </a:xfrm>
          <a:prstGeom prst="rect">
            <a:avLst/>
          </a:prstGeom>
          <a:ln w="12700">
            <a:miter lim="400000"/>
          </a:ln>
        </p:spPr>
      </p:pic>
      <p:pic>
        <p:nvPicPr>
          <p:cNvPr id="192" name="dots-line-cropped.png"/>
          <p:cNvPicPr>
            <a:picLocks noChangeAspect="1"/>
          </p:cNvPicPr>
          <p:nvPr/>
        </p:nvPicPr>
        <p:blipFill>
          <a:blip r:embed="rId4">
            <a:extLst/>
          </a:blip>
          <a:srcRect l="53986" t="2927" r="41140" b="0"/>
          <a:stretch>
            <a:fillRect/>
          </a:stretch>
        </p:blipFill>
        <p:spPr>
          <a:xfrm rot="21599984">
            <a:off x="12439650" y="9010646"/>
            <a:ext cx="558801" cy="209581"/>
          </a:xfrm>
          <a:prstGeom prst="rect">
            <a:avLst/>
          </a:prstGeom>
          <a:ln w="12700">
            <a:miter lim="400000"/>
          </a:ln>
        </p:spPr>
      </p:pic>
      <p:pic>
        <p:nvPicPr>
          <p:cNvPr id="193" name="dots-line-cropped.png"/>
          <p:cNvPicPr>
            <a:picLocks noChangeAspect="1"/>
          </p:cNvPicPr>
          <p:nvPr/>
        </p:nvPicPr>
        <p:blipFill>
          <a:blip r:embed="rId4">
            <a:extLst/>
          </a:blip>
          <a:srcRect l="37929" t="2926" r="56976" b="0"/>
          <a:stretch>
            <a:fillRect/>
          </a:stretch>
        </p:blipFill>
        <p:spPr>
          <a:xfrm rot="21599984">
            <a:off x="6350" y="9010652"/>
            <a:ext cx="584201" cy="209583"/>
          </a:xfrm>
          <a:prstGeom prst="rect">
            <a:avLst/>
          </a:prstGeom>
          <a:ln w="12700">
            <a:miter lim="400000"/>
          </a:ln>
        </p:spPr>
      </p:pic>
      <p:pic>
        <p:nvPicPr>
          <p:cNvPr id="194" name="lines-vert-line.png"/>
          <p:cNvPicPr>
            <a:picLocks noChangeAspect="0"/>
          </p:cNvPicPr>
          <p:nvPr/>
        </p:nvPicPr>
        <p:blipFill>
          <a:blip r:embed="rId5">
            <a:extLst/>
          </a:blip>
          <a:stretch>
            <a:fillRect/>
          </a:stretch>
        </p:blipFill>
        <p:spPr>
          <a:xfrm>
            <a:off x="12153900" y="361949"/>
            <a:ext cx="317500" cy="8724901"/>
          </a:xfrm>
          <a:prstGeom prst="rect">
            <a:avLst/>
          </a:prstGeom>
          <a:ln w="12700">
            <a:miter lim="400000"/>
          </a:ln>
        </p:spPr>
      </p:pic>
      <p:sp>
        <p:nvSpPr>
          <p:cNvPr id="195" name="Shape 1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Photo - Horizontal">
    <p:spTree>
      <p:nvGrpSpPr>
        <p:cNvPr id="1" name=""/>
        <p:cNvGrpSpPr/>
        <p:nvPr/>
      </p:nvGrpSpPr>
      <p:grpSpPr>
        <a:xfrm>
          <a:off x="0" y="0"/>
          <a:ext cx="0" cy="0"/>
          <a:chOff x="0" y="0"/>
          <a:chExt cx="0" cy="0"/>
        </a:xfrm>
      </p:grpSpPr>
      <p:pic>
        <p:nvPicPr>
          <p:cNvPr id="31" name="lines-line-1.png"/>
          <p:cNvPicPr>
            <a:picLocks noChangeAspect="1"/>
          </p:cNvPicPr>
          <p:nvPr/>
        </p:nvPicPr>
        <p:blipFill>
          <a:blip r:embed="rId2">
            <a:extLst/>
          </a:blip>
          <a:stretch>
            <a:fillRect/>
          </a:stretch>
        </p:blipFill>
        <p:spPr>
          <a:xfrm>
            <a:off x="647700" y="8864600"/>
            <a:ext cx="11798300" cy="292100"/>
          </a:xfrm>
          <a:prstGeom prst="rect">
            <a:avLst/>
          </a:prstGeom>
          <a:ln w="12700">
            <a:miter lim="400000"/>
          </a:ln>
        </p:spPr>
      </p:pic>
      <p:pic>
        <p:nvPicPr>
          <p:cNvPr id="32" name="wave-line.png"/>
          <p:cNvPicPr>
            <a:picLocks noChangeAspect="1"/>
          </p:cNvPicPr>
          <p:nvPr/>
        </p:nvPicPr>
        <p:blipFill>
          <a:blip r:embed="rId3">
            <a:extLst/>
          </a:blip>
          <a:srcRect l="16094" t="82" r="38169" b="72"/>
          <a:stretch>
            <a:fillRect/>
          </a:stretch>
        </p:blipFill>
        <p:spPr>
          <a:xfrm>
            <a:off x="799800" y="597015"/>
            <a:ext cx="11367016" cy="1398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
                </a:moveTo>
                <a:lnTo>
                  <a:pt x="1" y="0"/>
                </a:lnTo>
                <a:lnTo>
                  <a:pt x="0" y="21584"/>
                </a:lnTo>
                <a:lnTo>
                  <a:pt x="21599" y="21600"/>
                </a:lnTo>
                <a:lnTo>
                  <a:pt x="21600" y="16"/>
                </a:lnTo>
                <a:close/>
              </a:path>
            </a:pathLst>
          </a:custGeom>
          <a:ln w="12700">
            <a:miter lim="400000"/>
          </a:ln>
        </p:spPr>
      </p:pic>
      <p:pic>
        <p:nvPicPr>
          <p:cNvPr id="33" name="wave-line.png"/>
          <p:cNvPicPr>
            <a:picLocks noChangeAspect="1"/>
          </p:cNvPicPr>
          <p:nvPr/>
        </p:nvPicPr>
        <p:blipFill>
          <a:blip r:embed="rId3">
            <a:extLst/>
          </a:blip>
          <a:srcRect l="16504" t="0" r="50434" b="0"/>
          <a:stretch>
            <a:fillRect/>
          </a:stretch>
        </p:blipFill>
        <p:spPr>
          <a:xfrm rot="5400000">
            <a:off x="-3378364" y="4686138"/>
            <a:ext cx="8216901" cy="140023"/>
          </a:xfrm>
          <a:prstGeom prst="rect">
            <a:avLst/>
          </a:prstGeom>
          <a:ln w="12700">
            <a:miter lim="400000"/>
          </a:ln>
        </p:spPr>
      </p:pic>
      <p:pic>
        <p:nvPicPr>
          <p:cNvPr id="34" name="dots-line-cropped.png"/>
          <p:cNvPicPr>
            <a:picLocks noChangeAspect="1"/>
          </p:cNvPicPr>
          <p:nvPr/>
        </p:nvPicPr>
        <p:blipFill>
          <a:blip r:embed="rId4">
            <a:extLst/>
          </a:blip>
          <a:srcRect l="4761" t="2928" r="10188" b="0"/>
          <a:stretch>
            <a:fillRect/>
          </a:stretch>
        </p:blipFill>
        <p:spPr>
          <a:xfrm rot="16199985">
            <a:off x="-4244962" y="4772011"/>
            <a:ext cx="9753601" cy="209578"/>
          </a:xfrm>
          <a:prstGeom prst="rect">
            <a:avLst/>
          </a:prstGeom>
          <a:ln w="12700">
            <a:miter lim="400000"/>
          </a:ln>
        </p:spPr>
      </p:pic>
      <p:pic>
        <p:nvPicPr>
          <p:cNvPr id="35" name="dots-line-cropped.png"/>
          <p:cNvPicPr>
            <a:picLocks noChangeAspect="1"/>
          </p:cNvPicPr>
          <p:nvPr/>
        </p:nvPicPr>
        <p:blipFill>
          <a:blip r:embed="rId4">
            <a:extLst/>
          </a:blip>
          <a:srcRect l="0" t="5872" r="0" b="5892"/>
          <a:stretch>
            <a:fillRect/>
          </a:stretch>
        </p:blipFill>
        <p:spPr>
          <a:xfrm rot="21599984">
            <a:off x="698498" y="469908"/>
            <a:ext cx="11468107" cy="190501"/>
          </a:xfrm>
          <a:prstGeom prst="rect">
            <a:avLst/>
          </a:prstGeom>
          <a:ln w="12700">
            <a:miter lim="400000"/>
          </a:ln>
        </p:spPr>
      </p:pic>
      <p:pic>
        <p:nvPicPr>
          <p:cNvPr id="36" name="dots-line-cropped.png"/>
          <p:cNvPicPr>
            <a:picLocks noChangeAspect="1"/>
          </p:cNvPicPr>
          <p:nvPr/>
        </p:nvPicPr>
        <p:blipFill>
          <a:blip r:embed="rId4">
            <a:extLst/>
          </a:blip>
          <a:srcRect l="53986" t="2927" r="41140" b="0"/>
          <a:stretch>
            <a:fillRect/>
          </a:stretch>
        </p:blipFill>
        <p:spPr>
          <a:xfrm rot="21599984">
            <a:off x="12439650" y="9010646"/>
            <a:ext cx="558801" cy="209581"/>
          </a:xfrm>
          <a:prstGeom prst="rect">
            <a:avLst/>
          </a:prstGeom>
          <a:ln w="12700">
            <a:miter lim="400000"/>
          </a:ln>
        </p:spPr>
      </p:pic>
      <p:pic>
        <p:nvPicPr>
          <p:cNvPr id="37" name="dots-line-cropped.png"/>
          <p:cNvPicPr>
            <a:picLocks noChangeAspect="1"/>
          </p:cNvPicPr>
          <p:nvPr/>
        </p:nvPicPr>
        <p:blipFill>
          <a:blip r:embed="rId4">
            <a:extLst/>
          </a:blip>
          <a:srcRect l="37929" t="2926" r="56976" b="0"/>
          <a:stretch>
            <a:fillRect/>
          </a:stretch>
        </p:blipFill>
        <p:spPr>
          <a:xfrm rot="21599984">
            <a:off x="6350" y="9010652"/>
            <a:ext cx="584201" cy="209583"/>
          </a:xfrm>
          <a:prstGeom prst="rect">
            <a:avLst/>
          </a:prstGeom>
          <a:ln w="12700">
            <a:miter lim="400000"/>
          </a:ln>
        </p:spPr>
      </p:pic>
      <p:pic>
        <p:nvPicPr>
          <p:cNvPr id="38" name="lines-vert-line.png"/>
          <p:cNvPicPr>
            <a:picLocks noChangeAspect="0"/>
          </p:cNvPicPr>
          <p:nvPr/>
        </p:nvPicPr>
        <p:blipFill>
          <a:blip r:embed="rId5">
            <a:extLst/>
          </a:blip>
          <a:stretch>
            <a:fillRect/>
          </a:stretch>
        </p:blipFill>
        <p:spPr>
          <a:xfrm>
            <a:off x="12153900" y="361949"/>
            <a:ext cx="317500" cy="8724901"/>
          </a:xfrm>
          <a:prstGeom prst="rect">
            <a:avLst/>
          </a:prstGeom>
          <a:ln w="12700">
            <a:miter lim="400000"/>
          </a:ln>
        </p:spPr>
      </p:pic>
      <p:sp>
        <p:nvSpPr>
          <p:cNvPr id="39" name="Shape 39"/>
          <p:cNvSpPr/>
          <p:nvPr>
            <p:ph type="pic" idx="13"/>
          </p:nvPr>
        </p:nvSpPr>
        <p:spPr>
          <a:xfrm>
            <a:off x="1272293" y="946150"/>
            <a:ext cx="10464801" cy="5067300"/>
          </a:xfrm>
          <a:prstGeom prst="rect">
            <a:avLst/>
          </a:prstGeom>
          <a:ln w="101600">
            <a:solidFill>
              <a:srgbClr val="FFFFFF"/>
            </a:solidFill>
          </a:ln>
          <a:effectLst>
            <a:outerShdw sx="100000" sy="100000" kx="0" ky="0" algn="b" rotWithShape="0" blurRad="38100" dist="50800" dir="5400000">
              <a:srgbClr val="292929">
                <a:alpha val="69750"/>
              </a:srgbClr>
            </a:outerShdw>
          </a:effectLst>
        </p:spPr>
        <p:txBody>
          <a:bodyPr lIns="91439" tIns="45719" rIns="91439" bIns="45719" anchor="t">
            <a:noAutofit/>
          </a:bodyPr>
          <a:lstStyle/>
          <a:p>
            <a:pPr/>
          </a:p>
        </p:txBody>
      </p:sp>
      <p:sp>
        <p:nvSpPr>
          <p:cNvPr id="40" name="Shape 40"/>
          <p:cNvSpPr/>
          <p:nvPr>
            <p:ph type="title"/>
          </p:nvPr>
        </p:nvSpPr>
        <p:spPr>
          <a:xfrm>
            <a:off x="1270000" y="6223000"/>
            <a:ext cx="10464800" cy="1485900"/>
          </a:xfrm>
          <a:prstGeom prst="rect">
            <a:avLst/>
          </a:prstGeom>
        </p:spPr>
        <p:txBody>
          <a:bodyPr anchor="b"/>
          <a:lstStyle>
            <a:lvl1pPr>
              <a:defRPr i="1">
                <a:solidFill>
                  <a:srgbClr val="292929">
                    <a:alpha val="93000"/>
                  </a:srgbClr>
                </a:solidFill>
                <a:latin typeface="+mj-lt"/>
                <a:ea typeface="+mj-ea"/>
                <a:cs typeface="+mj-cs"/>
                <a:sym typeface="Georgia"/>
              </a:defRPr>
            </a:lvl1pPr>
          </a:lstStyle>
          <a:p>
            <a:pPr/>
            <a:r>
              <a:t>Title Text</a:t>
            </a:r>
          </a:p>
        </p:txBody>
      </p:sp>
      <p:sp>
        <p:nvSpPr>
          <p:cNvPr id="41" name="Shape 41"/>
          <p:cNvSpPr/>
          <p:nvPr>
            <p:ph type="body" sz="quarter" idx="1"/>
          </p:nvPr>
        </p:nvSpPr>
        <p:spPr>
          <a:xfrm>
            <a:off x="1270000" y="7696200"/>
            <a:ext cx="10464800" cy="1206500"/>
          </a:xfrm>
          <a:prstGeom prst="rect">
            <a:avLst/>
          </a:prstGeom>
        </p:spPr>
        <p:txBody>
          <a:bodyPr anchor="t"/>
          <a:lstStyle>
            <a:lvl1pPr marL="0" indent="0" algn="ctr">
              <a:spcBef>
                <a:spcPts val="0"/>
              </a:spcBef>
              <a:buSzTx/>
              <a:buNone/>
              <a:defRPr i="1" sz="3800">
                <a:solidFill>
                  <a:schemeClr val="accent5">
                    <a:hueOff val="-188353"/>
                    <a:satOff val="-10165"/>
                    <a:lumOff val="-10285"/>
                  </a:schemeClr>
                </a:solidFill>
              </a:defRPr>
            </a:lvl1pPr>
            <a:lvl2pPr marL="0" indent="228600" algn="ctr">
              <a:spcBef>
                <a:spcPts val="0"/>
              </a:spcBef>
              <a:buSzTx/>
              <a:buNone/>
              <a:defRPr i="1" sz="3800">
                <a:solidFill>
                  <a:schemeClr val="accent5">
                    <a:hueOff val="-188353"/>
                    <a:satOff val="-10165"/>
                    <a:lumOff val="-10285"/>
                  </a:schemeClr>
                </a:solidFill>
              </a:defRPr>
            </a:lvl2pPr>
            <a:lvl3pPr marL="0" indent="457200" algn="ctr">
              <a:spcBef>
                <a:spcPts val="0"/>
              </a:spcBef>
              <a:buSzTx/>
              <a:buNone/>
              <a:defRPr i="1" sz="3800">
                <a:solidFill>
                  <a:schemeClr val="accent5">
                    <a:hueOff val="-188353"/>
                    <a:satOff val="-10165"/>
                    <a:lumOff val="-10285"/>
                  </a:schemeClr>
                </a:solidFill>
              </a:defRPr>
            </a:lvl3pPr>
            <a:lvl4pPr marL="0" indent="685800" algn="ctr">
              <a:spcBef>
                <a:spcPts val="0"/>
              </a:spcBef>
              <a:buSzTx/>
              <a:buNone/>
              <a:defRPr i="1" sz="3800">
                <a:solidFill>
                  <a:schemeClr val="accent5">
                    <a:hueOff val="-188353"/>
                    <a:satOff val="-10165"/>
                    <a:lumOff val="-10285"/>
                  </a:schemeClr>
                </a:solidFill>
              </a:defRPr>
            </a:lvl4pPr>
            <a:lvl5pPr marL="0" indent="914400" algn="ctr">
              <a:spcBef>
                <a:spcPts val="0"/>
              </a:spcBef>
              <a:buSzTx/>
              <a:buNone/>
              <a:defRPr i="1" sz="3800">
                <a:solidFill>
                  <a:schemeClr val="accent5">
                    <a:hueOff val="-188353"/>
                    <a:satOff val="-10165"/>
                    <a:lumOff val="-10285"/>
                  </a:schemeClr>
                </a:solidFill>
              </a:defRPr>
            </a:lvl5pPr>
          </a:lstStyle>
          <a:p>
            <a:pPr/>
            <a:r>
              <a:t>Body Level One</a:t>
            </a:r>
          </a:p>
          <a:p>
            <a:pPr lvl="1"/>
            <a:r>
              <a:t>Body Level Two</a:t>
            </a:r>
          </a:p>
          <a:p>
            <a:pPr lvl="2"/>
            <a:r>
              <a:t>Body Level Three</a:t>
            </a:r>
          </a:p>
          <a:p>
            <a:pPr lvl="3"/>
            <a:r>
              <a:t>Body Level Four</a:t>
            </a:r>
          </a:p>
          <a:p>
            <a:pPr lvl="4"/>
            <a:r>
              <a:t>Body Level Five</a:t>
            </a:r>
          </a:p>
        </p:txBody>
      </p:sp>
      <p:sp>
        <p:nvSpPr>
          <p:cNvPr id="42" name="Shape 4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Title - Center">
    <p:spTree>
      <p:nvGrpSpPr>
        <p:cNvPr id="1" name=""/>
        <p:cNvGrpSpPr/>
        <p:nvPr/>
      </p:nvGrpSpPr>
      <p:grpSpPr>
        <a:xfrm>
          <a:off x="0" y="0"/>
          <a:ext cx="0" cy="0"/>
          <a:chOff x="0" y="0"/>
          <a:chExt cx="0" cy="0"/>
        </a:xfrm>
      </p:grpSpPr>
      <p:pic>
        <p:nvPicPr>
          <p:cNvPr id="49" name="chalk_line-1.png"/>
          <p:cNvPicPr>
            <a:picLocks noChangeAspect="1"/>
          </p:cNvPicPr>
          <p:nvPr/>
        </p:nvPicPr>
        <p:blipFill>
          <a:blip r:embed="rId2">
            <a:extLst/>
          </a:blip>
          <a:stretch>
            <a:fillRect/>
          </a:stretch>
        </p:blipFill>
        <p:spPr>
          <a:xfrm>
            <a:off x="177800" y="0"/>
            <a:ext cx="3441700" cy="9794917"/>
          </a:xfrm>
          <a:prstGeom prst="rect">
            <a:avLst/>
          </a:prstGeom>
          <a:ln w="12700">
            <a:miter lim="400000"/>
          </a:ln>
        </p:spPr>
      </p:pic>
      <p:pic>
        <p:nvPicPr>
          <p:cNvPr id="50" name="chalk_line-2.png"/>
          <p:cNvPicPr>
            <a:picLocks noChangeAspect="1"/>
          </p:cNvPicPr>
          <p:nvPr/>
        </p:nvPicPr>
        <p:blipFill>
          <a:blip r:embed="rId3">
            <a:extLst/>
          </a:blip>
          <a:stretch>
            <a:fillRect/>
          </a:stretch>
        </p:blipFill>
        <p:spPr>
          <a:xfrm>
            <a:off x="5168900" y="1321246"/>
            <a:ext cx="7835900" cy="7934466"/>
          </a:xfrm>
          <a:prstGeom prst="rect">
            <a:avLst/>
          </a:prstGeom>
          <a:ln w="12700">
            <a:miter lim="400000"/>
          </a:ln>
        </p:spPr>
      </p:pic>
      <p:pic>
        <p:nvPicPr>
          <p:cNvPr id="51" name="scrapbook_cover_title_hi.png"/>
          <p:cNvPicPr>
            <a:picLocks noChangeAspect="0"/>
          </p:cNvPicPr>
          <p:nvPr/>
        </p:nvPicPr>
        <p:blipFill>
          <a:blip r:embed="rId4">
            <a:extLst/>
          </a:blip>
          <a:stretch>
            <a:fillRect/>
          </a:stretch>
        </p:blipFill>
        <p:spPr>
          <a:xfrm>
            <a:off x="640735" y="2781300"/>
            <a:ext cx="11760201" cy="4178300"/>
          </a:xfrm>
          <a:prstGeom prst="rect">
            <a:avLst/>
          </a:prstGeom>
          <a:ln w="12700">
            <a:miter lim="400000"/>
          </a:ln>
        </p:spPr>
      </p:pic>
      <p:sp>
        <p:nvSpPr>
          <p:cNvPr id="52" name="Shape 52"/>
          <p:cNvSpPr/>
          <p:nvPr>
            <p:ph type="title"/>
          </p:nvPr>
        </p:nvSpPr>
        <p:spPr>
          <a:xfrm>
            <a:off x="1270000" y="3733800"/>
            <a:ext cx="10464800" cy="2286000"/>
          </a:xfrm>
          <a:prstGeom prst="rect">
            <a:avLst/>
          </a:prstGeom>
        </p:spPr>
        <p:txBody>
          <a:bodyPr/>
          <a:lstStyle>
            <a:lvl1pPr>
              <a:defRPr i="1">
                <a:solidFill>
                  <a:srgbClr val="292929">
                    <a:alpha val="93000"/>
                  </a:srgbClr>
                </a:solidFill>
                <a:latin typeface="+mj-lt"/>
                <a:ea typeface="+mj-ea"/>
                <a:cs typeface="+mj-cs"/>
                <a:sym typeface="Georgia"/>
              </a:defRPr>
            </a:lvl1pPr>
          </a:lstStyle>
          <a:p>
            <a:pPr/>
            <a:r>
              <a:t>Title Text</a:t>
            </a:r>
          </a:p>
        </p:txBody>
      </p:sp>
      <p:sp>
        <p:nvSpPr>
          <p:cNvPr id="53" name="Shape 5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Photo - Vertical">
    <p:spTree>
      <p:nvGrpSpPr>
        <p:cNvPr id="1" name=""/>
        <p:cNvGrpSpPr/>
        <p:nvPr/>
      </p:nvGrpSpPr>
      <p:grpSpPr>
        <a:xfrm>
          <a:off x="0" y="0"/>
          <a:ext cx="0" cy="0"/>
          <a:chOff x="0" y="0"/>
          <a:chExt cx="0" cy="0"/>
        </a:xfrm>
      </p:grpSpPr>
      <p:pic>
        <p:nvPicPr>
          <p:cNvPr id="60" name="lines-line-1.png"/>
          <p:cNvPicPr>
            <a:picLocks noChangeAspect="1"/>
          </p:cNvPicPr>
          <p:nvPr/>
        </p:nvPicPr>
        <p:blipFill>
          <a:blip r:embed="rId2">
            <a:extLst/>
          </a:blip>
          <a:stretch>
            <a:fillRect/>
          </a:stretch>
        </p:blipFill>
        <p:spPr>
          <a:xfrm>
            <a:off x="647700" y="8864600"/>
            <a:ext cx="11798300" cy="292100"/>
          </a:xfrm>
          <a:prstGeom prst="rect">
            <a:avLst/>
          </a:prstGeom>
          <a:ln w="12700">
            <a:miter lim="400000"/>
          </a:ln>
        </p:spPr>
      </p:pic>
      <p:pic>
        <p:nvPicPr>
          <p:cNvPr id="61" name="wave-line.png"/>
          <p:cNvPicPr>
            <a:picLocks noChangeAspect="1"/>
          </p:cNvPicPr>
          <p:nvPr/>
        </p:nvPicPr>
        <p:blipFill>
          <a:blip r:embed="rId3">
            <a:extLst/>
          </a:blip>
          <a:srcRect l="16094" t="82" r="38169" b="72"/>
          <a:stretch>
            <a:fillRect/>
          </a:stretch>
        </p:blipFill>
        <p:spPr>
          <a:xfrm>
            <a:off x="799800" y="597015"/>
            <a:ext cx="11367016" cy="1398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
                </a:moveTo>
                <a:lnTo>
                  <a:pt x="1" y="0"/>
                </a:lnTo>
                <a:lnTo>
                  <a:pt x="0" y="21584"/>
                </a:lnTo>
                <a:lnTo>
                  <a:pt x="21599" y="21600"/>
                </a:lnTo>
                <a:lnTo>
                  <a:pt x="21600" y="16"/>
                </a:lnTo>
                <a:close/>
              </a:path>
            </a:pathLst>
          </a:custGeom>
          <a:ln w="12700">
            <a:miter lim="400000"/>
          </a:ln>
        </p:spPr>
      </p:pic>
      <p:pic>
        <p:nvPicPr>
          <p:cNvPr id="62" name="wave-line.png"/>
          <p:cNvPicPr>
            <a:picLocks noChangeAspect="1"/>
          </p:cNvPicPr>
          <p:nvPr/>
        </p:nvPicPr>
        <p:blipFill>
          <a:blip r:embed="rId3">
            <a:extLst/>
          </a:blip>
          <a:srcRect l="16504" t="0" r="50434" b="0"/>
          <a:stretch>
            <a:fillRect/>
          </a:stretch>
        </p:blipFill>
        <p:spPr>
          <a:xfrm rot="5400000">
            <a:off x="-3378364" y="4686138"/>
            <a:ext cx="8216901" cy="140023"/>
          </a:xfrm>
          <a:prstGeom prst="rect">
            <a:avLst/>
          </a:prstGeom>
          <a:ln w="12700">
            <a:miter lim="400000"/>
          </a:ln>
        </p:spPr>
      </p:pic>
      <p:pic>
        <p:nvPicPr>
          <p:cNvPr id="63" name="dots-line-cropped.png"/>
          <p:cNvPicPr>
            <a:picLocks noChangeAspect="1"/>
          </p:cNvPicPr>
          <p:nvPr/>
        </p:nvPicPr>
        <p:blipFill>
          <a:blip r:embed="rId4">
            <a:extLst/>
          </a:blip>
          <a:srcRect l="4761" t="2928" r="10188" b="0"/>
          <a:stretch>
            <a:fillRect/>
          </a:stretch>
        </p:blipFill>
        <p:spPr>
          <a:xfrm rot="16199985">
            <a:off x="-4244962" y="4772011"/>
            <a:ext cx="9753601" cy="209578"/>
          </a:xfrm>
          <a:prstGeom prst="rect">
            <a:avLst/>
          </a:prstGeom>
          <a:ln w="12700">
            <a:miter lim="400000"/>
          </a:ln>
        </p:spPr>
      </p:pic>
      <p:pic>
        <p:nvPicPr>
          <p:cNvPr id="64" name="dots-line-cropped.png"/>
          <p:cNvPicPr>
            <a:picLocks noChangeAspect="1"/>
          </p:cNvPicPr>
          <p:nvPr/>
        </p:nvPicPr>
        <p:blipFill>
          <a:blip r:embed="rId4">
            <a:extLst/>
          </a:blip>
          <a:srcRect l="0" t="5872" r="0" b="5892"/>
          <a:stretch>
            <a:fillRect/>
          </a:stretch>
        </p:blipFill>
        <p:spPr>
          <a:xfrm rot="21599984">
            <a:off x="698498" y="469908"/>
            <a:ext cx="11468107" cy="190501"/>
          </a:xfrm>
          <a:prstGeom prst="rect">
            <a:avLst/>
          </a:prstGeom>
          <a:ln w="12700">
            <a:miter lim="400000"/>
          </a:ln>
        </p:spPr>
      </p:pic>
      <p:pic>
        <p:nvPicPr>
          <p:cNvPr id="65" name="dots-line-cropped.png"/>
          <p:cNvPicPr>
            <a:picLocks noChangeAspect="1"/>
          </p:cNvPicPr>
          <p:nvPr/>
        </p:nvPicPr>
        <p:blipFill>
          <a:blip r:embed="rId4">
            <a:extLst/>
          </a:blip>
          <a:srcRect l="53986" t="2927" r="41140" b="0"/>
          <a:stretch>
            <a:fillRect/>
          </a:stretch>
        </p:blipFill>
        <p:spPr>
          <a:xfrm rot="21599984">
            <a:off x="12439650" y="9010646"/>
            <a:ext cx="558801" cy="209581"/>
          </a:xfrm>
          <a:prstGeom prst="rect">
            <a:avLst/>
          </a:prstGeom>
          <a:ln w="12700">
            <a:miter lim="400000"/>
          </a:ln>
        </p:spPr>
      </p:pic>
      <p:pic>
        <p:nvPicPr>
          <p:cNvPr id="66" name="dots-line-cropped.png"/>
          <p:cNvPicPr>
            <a:picLocks noChangeAspect="1"/>
          </p:cNvPicPr>
          <p:nvPr/>
        </p:nvPicPr>
        <p:blipFill>
          <a:blip r:embed="rId4">
            <a:extLst/>
          </a:blip>
          <a:srcRect l="37929" t="2926" r="56976" b="0"/>
          <a:stretch>
            <a:fillRect/>
          </a:stretch>
        </p:blipFill>
        <p:spPr>
          <a:xfrm rot="21599984">
            <a:off x="6350" y="9010652"/>
            <a:ext cx="584201" cy="209583"/>
          </a:xfrm>
          <a:prstGeom prst="rect">
            <a:avLst/>
          </a:prstGeom>
          <a:ln w="12700">
            <a:miter lim="400000"/>
          </a:ln>
        </p:spPr>
      </p:pic>
      <p:pic>
        <p:nvPicPr>
          <p:cNvPr id="67" name="lines-vert-line.png"/>
          <p:cNvPicPr>
            <a:picLocks noChangeAspect="0"/>
          </p:cNvPicPr>
          <p:nvPr/>
        </p:nvPicPr>
        <p:blipFill>
          <a:blip r:embed="rId5">
            <a:extLst/>
          </a:blip>
          <a:stretch>
            <a:fillRect/>
          </a:stretch>
        </p:blipFill>
        <p:spPr>
          <a:xfrm>
            <a:off x="12153900" y="361949"/>
            <a:ext cx="317500" cy="8724901"/>
          </a:xfrm>
          <a:prstGeom prst="rect">
            <a:avLst/>
          </a:prstGeom>
          <a:ln w="12700">
            <a:miter lim="400000"/>
          </a:ln>
        </p:spPr>
      </p:pic>
      <p:sp>
        <p:nvSpPr>
          <p:cNvPr id="68" name="Shape 68"/>
          <p:cNvSpPr/>
          <p:nvPr>
            <p:ph type="pic" sz="half" idx="13"/>
          </p:nvPr>
        </p:nvSpPr>
        <p:spPr>
          <a:xfrm>
            <a:off x="6565900" y="1358900"/>
            <a:ext cx="5185076" cy="6908800"/>
          </a:xfrm>
          <a:prstGeom prst="rect">
            <a:avLst/>
          </a:prstGeom>
          <a:ln w="101600">
            <a:solidFill>
              <a:srgbClr val="FFFFFF"/>
            </a:solidFill>
          </a:ln>
          <a:effectLst>
            <a:outerShdw sx="100000" sy="100000" kx="0" ky="0" algn="b" rotWithShape="0" blurRad="38100" dist="50800" dir="5400000">
              <a:srgbClr val="292929">
                <a:alpha val="69750"/>
              </a:srgbClr>
            </a:outerShdw>
          </a:effectLst>
        </p:spPr>
        <p:txBody>
          <a:bodyPr lIns="91439" tIns="45719" rIns="91439" bIns="45719" anchor="t">
            <a:noAutofit/>
          </a:bodyPr>
          <a:lstStyle/>
          <a:p>
            <a:pPr/>
          </a:p>
        </p:txBody>
      </p:sp>
      <p:sp>
        <p:nvSpPr>
          <p:cNvPr id="69" name="Shape 69"/>
          <p:cNvSpPr/>
          <p:nvPr>
            <p:ph type="title"/>
          </p:nvPr>
        </p:nvSpPr>
        <p:spPr>
          <a:xfrm>
            <a:off x="1079500" y="1358900"/>
            <a:ext cx="5054600" cy="3759200"/>
          </a:xfrm>
          <a:prstGeom prst="rect">
            <a:avLst/>
          </a:prstGeom>
        </p:spPr>
        <p:txBody>
          <a:bodyPr anchor="b"/>
          <a:lstStyle>
            <a:lvl1pPr>
              <a:defRPr i="1">
                <a:solidFill>
                  <a:srgbClr val="292929">
                    <a:alpha val="93000"/>
                  </a:srgbClr>
                </a:solidFill>
                <a:latin typeface="+mj-lt"/>
                <a:ea typeface="+mj-ea"/>
                <a:cs typeface="+mj-cs"/>
                <a:sym typeface="Georgia"/>
              </a:defRPr>
            </a:lvl1pPr>
          </a:lstStyle>
          <a:p>
            <a:pPr/>
            <a:r>
              <a:t>Title Text</a:t>
            </a:r>
          </a:p>
        </p:txBody>
      </p:sp>
      <p:sp>
        <p:nvSpPr>
          <p:cNvPr id="70" name="Shape 70"/>
          <p:cNvSpPr/>
          <p:nvPr>
            <p:ph type="body" sz="quarter" idx="1"/>
          </p:nvPr>
        </p:nvSpPr>
        <p:spPr>
          <a:xfrm>
            <a:off x="1079500" y="5207000"/>
            <a:ext cx="5054600" cy="3149600"/>
          </a:xfrm>
          <a:prstGeom prst="rect">
            <a:avLst/>
          </a:prstGeom>
        </p:spPr>
        <p:txBody>
          <a:bodyPr anchor="t"/>
          <a:lstStyle>
            <a:lvl1pPr marL="0" indent="0" algn="ctr">
              <a:spcBef>
                <a:spcPts val="0"/>
              </a:spcBef>
              <a:buSzTx/>
              <a:buNone/>
              <a:defRPr i="1" sz="3800">
                <a:solidFill>
                  <a:schemeClr val="accent5">
                    <a:hueOff val="-188353"/>
                    <a:satOff val="-10165"/>
                    <a:lumOff val="-10285"/>
                  </a:schemeClr>
                </a:solidFill>
              </a:defRPr>
            </a:lvl1pPr>
            <a:lvl2pPr marL="0" indent="228600" algn="ctr">
              <a:spcBef>
                <a:spcPts val="0"/>
              </a:spcBef>
              <a:buSzTx/>
              <a:buNone/>
              <a:defRPr i="1" sz="3800">
                <a:solidFill>
                  <a:schemeClr val="accent5">
                    <a:hueOff val="-188353"/>
                    <a:satOff val="-10165"/>
                    <a:lumOff val="-10285"/>
                  </a:schemeClr>
                </a:solidFill>
              </a:defRPr>
            </a:lvl2pPr>
            <a:lvl3pPr marL="0" indent="457200" algn="ctr">
              <a:spcBef>
                <a:spcPts val="0"/>
              </a:spcBef>
              <a:buSzTx/>
              <a:buNone/>
              <a:defRPr i="1" sz="3800">
                <a:solidFill>
                  <a:schemeClr val="accent5">
                    <a:hueOff val="-188353"/>
                    <a:satOff val="-10165"/>
                    <a:lumOff val="-10285"/>
                  </a:schemeClr>
                </a:solidFill>
              </a:defRPr>
            </a:lvl3pPr>
            <a:lvl4pPr marL="0" indent="685800" algn="ctr">
              <a:spcBef>
                <a:spcPts val="0"/>
              </a:spcBef>
              <a:buSzTx/>
              <a:buNone/>
              <a:defRPr i="1" sz="3800">
                <a:solidFill>
                  <a:schemeClr val="accent5">
                    <a:hueOff val="-188353"/>
                    <a:satOff val="-10165"/>
                    <a:lumOff val="-10285"/>
                  </a:schemeClr>
                </a:solidFill>
              </a:defRPr>
            </a:lvl4pPr>
            <a:lvl5pPr marL="0" indent="914400" algn="ctr">
              <a:spcBef>
                <a:spcPts val="0"/>
              </a:spcBef>
              <a:buSzTx/>
              <a:buNone/>
              <a:defRPr i="1" sz="3800">
                <a:solidFill>
                  <a:schemeClr val="accent5">
                    <a:hueOff val="-188353"/>
                    <a:satOff val="-10165"/>
                    <a:lumOff val="-10285"/>
                  </a:schemeClr>
                </a:solidFill>
              </a:defRPr>
            </a:lvl5pPr>
          </a:lstStyle>
          <a:p>
            <a:pPr/>
            <a:r>
              <a:t>Body Level One</a:t>
            </a:r>
          </a:p>
          <a:p>
            <a:pPr lvl="1"/>
            <a:r>
              <a:t>Body Level Two</a:t>
            </a:r>
          </a:p>
          <a:p>
            <a:pPr lvl="2"/>
            <a:r>
              <a:t>Body Level Three</a:t>
            </a:r>
          </a:p>
          <a:p>
            <a:pPr lvl="3"/>
            <a:r>
              <a:t>Body Level Four</a:t>
            </a:r>
          </a:p>
          <a:p>
            <a:pPr lvl="4"/>
            <a:r>
              <a:t>Body Level Five</a:t>
            </a:r>
          </a:p>
        </p:txBody>
      </p:sp>
      <p:sp>
        <p:nvSpPr>
          <p:cNvPr id="71" name="Shape 7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0" showMasterPhAnim="1">
  <p:cSld name="Title - Top">
    <p:spTree>
      <p:nvGrpSpPr>
        <p:cNvPr id="1" name=""/>
        <p:cNvGrpSpPr/>
        <p:nvPr/>
      </p:nvGrpSpPr>
      <p:grpSpPr>
        <a:xfrm>
          <a:off x="0" y="0"/>
          <a:ext cx="0" cy="0"/>
          <a:chOff x="0" y="0"/>
          <a:chExt cx="0" cy="0"/>
        </a:xfrm>
      </p:grpSpPr>
      <p:pic>
        <p:nvPicPr>
          <p:cNvPr id="78" name="dash-line.png"/>
          <p:cNvPicPr>
            <a:picLocks noChangeAspect="1"/>
          </p:cNvPicPr>
          <p:nvPr/>
        </p:nvPicPr>
        <p:blipFill>
          <a:blip r:embed="rId2">
            <a:extLst/>
          </a:blip>
          <a:srcRect l="0" t="21428" r="64508" b="16071"/>
          <a:stretch>
            <a:fillRect/>
          </a:stretch>
        </p:blipFill>
        <p:spPr>
          <a:xfrm>
            <a:off x="444500" y="1854200"/>
            <a:ext cx="12115800" cy="444500"/>
          </a:xfrm>
          <a:prstGeom prst="rect">
            <a:avLst/>
          </a:prstGeom>
          <a:ln w="12700">
            <a:miter lim="400000"/>
          </a:ln>
        </p:spPr>
      </p:pic>
      <p:pic>
        <p:nvPicPr>
          <p:cNvPr id="79" name="dash-line.png"/>
          <p:cNvPicPr>
            <a:picLocks noChangeAspect="1"/>
          </p:cNvPicPr>
          <p:nvPr/>
        </p:nvPicPr>
        <p:blipFill>
          <a:blip r:embed="rId2">
            <a:extLst/>
          </a:blip>
          <a:srcRect l="0" t="19642" r="61904" b="17857"/>
          <a:stretch>
            <a:fillRect/>
          </a:stretch>
        </p:blipFill>
        <p:spPr>
          <a:xfrm>
            <a:off x="0" y="8940800"/>
            <a:ext cx="13004800" cy="444500"/>
          </a:xfrm>
          <a:prstGeom prst="rect">
            <a:avLst/>
          </a:prstGeom>
          <a:ln w="12700">
            <a:miter lim="400000"/>
          </a:ln>
        </p:spPr>
      </p:pic>
      <p:pic>
        <p:nvPicPr>
          <p:cNvPr id="80" name="dash-line.png"/>
          <p:cNvPicPr>
            <a:picLocks noChangeAspect="0"/>
          </p:cNvPicPr>
          <p:nvPr/>
        </p:nvPicPr>
        <p:blipFill>
          <a:blip r:embed="rId2">
            <a:extLst/>
          </a:blip>
          <a:srcRect l="0" t="19642" r="71428" b="17857"/>
          <a:stretch>
            <a:fillRect/>
          </a:stretch>
        </p:blipFill>
        <p:spPr>
          <a:xfrm rot="5400000">
            <a:off x="-4260850" y="4654550"/>
            <a:ext cx="9753601" cy="444500"/>
          </a:xfrm>
          <a:prstGeom prst="rect">
            <a:avLst/>
          </a:prstGeom>
          <a:ln w="12700">
            <a:miter lim="400000"/>
          </a:ln>
        </p:spPr>
      </p:pic>
      <p:pic>
        <p:nvPicPr>
          <p:cNvPr id="81" name="dash-line.png"/>
          <p:cNvPicPr>
            <a:picLocks noChangeAspect="1"/>
          </p:cNvPicPr>
          <p:nvPr/>
        </p:nvPicPr>
        <p:blipFill>
          <a:blip r:embed="rId2">
            <a:extLst/>
          </a:blip>
          <a:srcRect l="0" t="16071" r="78794" b="21428"/>
          <a:stretch>
            <a:fillRect/>
          </a:stretch>
        </p:blipFill>
        <p:spPr>
          <a:xfrm rot="5400000">
            <a:off x="8769350" y="5238750"/>
            <a:ext cx="7239001" cy="444500"/>
          </a:xfrm>
          <a:prstGeom prst="rect">
            <a:avLst/>
          </a:prstGeom>
          <a:ln w="12700">
            <a:miter lim="400000"/>
          </a:ln>
        </p:spPr>
      </p:pic>
      <p:pic>
        <p:nvPicPr>
          <p:cNvPr id="82" name="tri-line.png"/>
          <p:cNvPicPr>
            <a:picLocks noChangeAspect="1"/>
          </p:cNvPicPr>
          <p:nvPr/>
        </p:nvPicPr>
        <p:blipFill>
          <a:blip r:embed="rId3">
            <a:extLst/>
          </a:blip>
          <a:srcRect l="70681" t="18886" r="0" b="0"/>
          <a:stretch>
            <a:fillRect/>
          </a:stretch>
        </p:blipFill>
        <p:spPr>
          <a:xfrm rot="16199995">
            <a:off x="-2691091" y="5364436"/>
            <a:ext cx="7048502" cy="4090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1"/>
                </a:lnTo>
                <a:lnTo>
                  <a:pt x="0" y="0"/>
                </a:lnTo>
                <a:lnTo>
                  <a:pt x="0" y="21599"/>
                </a:lnTo>
                <a:lnTo>
                  <a:pt x="21600" y="21600"/>
                </a:lnTo>
                <a:close/>
              </a:path>
            </a:pathLst>
          </a:custGeom>
          <a:ln w="12700">
            <a:miter lim="400000"/>
          </a:ln>
        </p:spPr>
      </p:pic>
      <p:pic>
        <p:nvPicPr>
          <p:cNvPr id="83" name="tri-line.png"/>
          <p:cNvPicPr>
            <a:picLocks noChangeAspect="1"/>
          </p:cNvPicPr>
          <p:nvPr/>
        </p:nvPicPr>
        <p:blipFill>
          <a:blip r:embed="rId3">
            <a:extLst/>
          </a:blip>
          <a:srcRect l="9861" t="22490" r="62206" b="0"/>
          <a:stretch>
            <a:fillRect/>
          </a:stretch>
        </p:blipFill>
        <p:spPr>
          <a:xfrm rot="5399996">
            <a:off x="8842379" y="5419726"/>
            <a:ext cx="6654802" cy="3873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0"/>
                </a:lnTo>
                <a:lnTo>
                  <a:pt x="0" y="21600"/>
                </a:lnTo>
                <a:lnTo>
                  <a:pt x="21600" y="21600"/>
                </a:lnTo>
                <a:close/>
              </a:path>
            </a:pathLst>
          </a:custGeom>
          <a:ln w="12700">
            <a:miter lim="400000"/>
          </a:ln>
        </p:spPr>
      </p:pic>
      <p:pic>
        <p:nvPicPr>
          <p:cNvPr id="84" name="tri-line.png"/>
          <p:cNvPicPr>
            <a:picLocks noChangeAspect="1"/>
          </p:cNvPicPr>
          <p:nvPr/>
        </p:nvPicPr>
        <p:blipFill>
          <a:blip r:embed="rId3">
            <a:extLst/>
          </a:blip>
          <a:srcRect l="0" t="18678" r="51892" b="0"/>
          <a:stretch>
            <a:fillRect/>
          </a:stretch>
        </p:blipFill>
        <p:spPr>
          <a:xfrm rot="10799995">
            <a:off x="882649" y="8775709"/>
            <a:ext cx="11461751" cy="406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1"/>
                </a:lnTo>
                <a:lnTo>
                  <a:pt x="0" y="0"/>
                </a:lnTo>
                <a:lnTo>
                  <a:pt x="0" y="21599"/>
                </a:lnTo>
                <a:lnTo>
                  <a:pt x="21600" y="21600"/>
                </a:lnTo>
                <a:close/>
              </a:path>
            </a:pathLst>
          </a:custGeom>
          <a:ln w="12700">
            <a:miter lim="400000"/>
          </a:ln>
        </p:spPr>
      </p:pic>
      <p:pic>
        <p:nvPicPr>
          <p:cNvPr id="85" name="tri-line.png"/>
          <p:cNvPicPr>
            <a:picLocks noChangeAspect="1"/>
          </p:cNvPicPr>
          <p:nvPr/>
        </p:nvPicPr>
        <p:blipFill>
          <a:blip r:embed="rId3">
            <a:extLst/>
          </a:blip>
          <a:srcRect l="0" t="17783" r="51945" b="18"/>
          <a:stretch>
            <a:fillRect/>
          </a:stretch>
        </p:blipFill>
        <p:spPr>
          <a:xfrm rot="21599996">
            <a:off x="838200" y="2057392"/>
            <a:ext cx="11449051" cy="4107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1"/>
                </a:lnTo>
                <a:lnTo>
                  <a:pt x="0" y="0"/>
                </a:lnTo>
                <a:lnTo>
                  <a:pt x="0" y="21599"/>
                </a:lnTo>
                <a:lnTo>
                  <a:pt x="21600" y="21600"/>
                </a:lnTo>
                <a:close/>
              </a:path>
            </a:pathLst>
          </a:custGeom>
          <a:ln w="12700">
            <a:miter lim="400000"/>
          </a:ln>
        </p:spPr>
      </p:pic>
      <p:pic>
        <p:nvPicPr>
          <p:cNvPr id="86" name="scrapbook_title_hi.png"/>
          <p:cNvPicPr>
            <a:picLocks noChangeAspect="0"/>
          </p:cNvPicPr>
          <p:nvPr/>
        </p:nvPicPr>
        <p:blipFill>
          <a:blip r:embed="rId4">
            <a:extLst/>
          </a:blip>
          <a:stretch>
            <a:fillRect/>
          </a:stretch>
        </p:blipFill>
        <p:spPr>
          <a:xfrm>
            <a:off x="1092200" y="304800"/>
            <a:ext cx="10845800" cy="2260600"/>
          </a:xfrm>
          <a:prstGeom prst="rect">
            <a:avLst/>
          </a:prstGeom>
          <a:ln w="12700">
            <a:miter lim="400000"/>
          </a:ln>
        </p:spPr>
      </p:pic>
      <p:sp>
        <p:nvSpPr>
          <p:cNvPr id="87" name="Shape 87"/>
          <p:cNvSpPr/>
          <p:nvPr>
            <p:ph type="title"/>
          </p:nvPr>
        </p:nvSpPr>
        <p:spPr>
          <a:prstGeom prst="rect">
            <a:avLst/>
          </a:prstGeom>
        </p:spPr>
        <p:txBody>
          <a:bodyPr/>
          <a:lstStyle>
            <a:lvl1pPr>
              <a:defRPr sz="6200"/>
            </a:lvl1pPr>
          </a:lstStyle>
          <a:p>
            <a:pPr/>
            <a:r>
              <a:t>Title Text</a:t>
            </a:r>
          </a:p>
        </p:txBody>
      </p:sp>
      <p:sp>
        <p:nvSpPr>
          <p:cNvPr id="88" name="Shape 8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0" showMasterPhAnim="1">
  <p:cSld name="Title &amp; Bullets">
    <p:spTree>
      <p:nvGrpSpPr>
        <p:cNvPr id="1" name=""/>
        <p:cNvGrpSpPr/>
        <p:nvPr/>
      </p:nvGrpSpPr>
      <p:grpSpPr>
        <a:xfrm>
          <a:off x="0" y="0"/>
          <a:ext cx="0" cy="0"/>
          <a:chOff x="0" y="0"/>
          <a:chExt cx="0" cy="0"/>
        </a:xfrm>
      </p:grpSpPr>
      <p:pic>
        <p:nvPicPr>
          <p:cNvPr id="95" name="dash-line.png"/>
          <p:cNvPicPr>
            <a:picLocks noChangeAspect="1"/>
          </p:cNvPicPr>
          <p:nvPr/>
        </p:nvPicPr>
        <p:blipFill>
          <a:blip r:embed="rId2">
            <a:extLst/>
          </a:blip>
          <a:srcRect l="0" t="21428" r="64508" b="16071"/>
          <a:stretch>
            <a:fillRect/>
          </a:stretch>
        </p:blipFill>
        <p:spPr>
          <a:xfrm>
            <a:off x="444500" y="1854200"/>
            <a:ext cx="12115800" cy="444500"/>
          </a:xfrm>
          <a:prstGeom prst="rect">
            <a:avLst/>
          </a:prstGeom>
          <a:ln w="12700">
            <a:miter lim="400000"/>
          </a:ln>
        </p:spPr>
      </p:pic>
      <p:pic>
        <p:nvPicPr>
          <p:cNvPr id="96" name="dash-line.png"/>
          <p:cNvPicPr>
            <a:picLocks noChangeAspect="1"/>
          </p:cNvPicPr>
          <p:nvPr/>
        </p:nvPicPr>
        <p:blipFill>
          <a:blip r:embed="rId2">
            <a:extLst/>
          </a:blip>
          <a:srcRect l="0" t="19642" r="61904" b="17857"/>
          <a:stretch>
            <a:fillRect/>
          </a:stretch>
        </p:blipFill>
        <p:spPr>
          <a:xfrm>
            <a:off x="0" y="8940800"/>
            <a:ext cx="13004800" cy="444500"/>
          </a:xfrm>
          <a:prstGeom prst="rect">
            <a:avLst/>
          </a:prstGeom>
          <a:ln w="12700">
            <a:miter lim="400000"/>
          </a:ln>
        </p:spPr>
      </p:pic>
      <p:pic>
        <p:nvPicPr>
          <p:cNvPr id="97" name="dash-line.png"/>
          <p:cNvPicPr>
            <a:picLocks noChangeAspect="0"/>
          </p:cNvPicPr>
          <p:nvPr/>
        </p:nvPicPr>
        <p:blipFill>
          <a:blip r:embed="rId2">
            <a:extLst/>
          </a:blip>
          <a:srcRect l="0" t="19642" r="71428" b="17857"/>
          <a:stretch>
            <a:fillRect/>
          </a:stretch>
        </p:blipFill>
        <p:spPr>
          <a:xfrm rot="5400000">
            <a:off x="-4260850" y="4654550"/>
            <a:ext cx="9753601" cy="444500"/>
          </a:xfrm>
          <a:prstGeom prst="rect">
            <a:avLst/>
          </a:prstGeom>
          <a:ln w="12700">
            <a:miter lim="400000"/>
          </a:ln>
        </p:spPr>
      </p:pic>
      <p:pic>
        <p:nvPicPr>
          <p:cNvPr id="98" name="dash-line.png"/>
          <p:cNvPicPr>
            <a:picLocks noChangeAspect="1"/>
          </p:cNvPicPr>
          <p:nvPr/>
        </p:nvPicPr>
        <p:blipFill>
          <a:blip r:embed="rId2">
            <a:extLst/>
          </a:blip>
          <a:srcRect l="0" t="16071" r="78794" b="21428"/>
          <a:stretch>
            <a:fillRect/>
          </a:stretch>
        </p:blipFill>
        <p:spPr>
          <a:xfrm rot="5400000">
            <a:off x="8769350" y="5238750"/>
            <a:ext cx="7239001" cy="444500"/>
          </a:xfrm>
          <a:prstGeom prst="rect">
            <a:avLst/>
          </a:prstGeom>
          <a:ln w="12700">
            <a:miter lim="400000"/>
          </a:ln>
        </p:spPr>
      </p:pic>
      <p:pic>
        <p:nvPicPr>
          <p:cNvPr id="99" name="tri-line.png"/>
          <p:cNvPicPr>
            <a:picLocks noChangeAspect="1"/>
          </p:cNvPicPr>
          <p:nvPr/>
        </p:nvPicPr>
        <p:blipFill>
          <a:blip r:embed="rId3">
            <a:extLst/>
          </a:blip>
          <a:srcRect l="70681" t="18886" r="0" b="0"/>
          <a:stretch>
            <a:fillRect/>
          </a:stretch>
        </p:blipFill>
        <p:spPr>
          <a:xfrm rot="16199995">
            <a:off x="-2691091" y="5364436"/>
            <a:ext cx="7048502" cy="4090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1"/>
                </a:lnTo>
                <a:lnTo>
                  <a:pt x="0" y="0"/>
                </a:lnTo>
                <a:lnTo>
                  <a:pt x="0" y="21599"/>
                </a:lnTo>
                <a:lnTo>
                  <a:pt x="21600" y="21600"/>
                </a:lnTo>
                <a:close/>
              </a:path>
            </a:pathLst>
          </a:custGeom>
          <a:ln w="12700">
            <a:miter lim="400000"/>
          </a:ln>
        </p:spPr>
      </p:pic>
      <p:pic>
        <p:nvPicPr>
          <p:cNvPr id="100" name="tri-line.png"/>
          <p:cNvPicPr>
            <a:picLocks noChangeAspect="1"/>
          </p:cNvPicPr>
          <p:nvPr/>
        </p:nvPicPr>
        <p:blipFill>
          <a:blip r:embed="rId3">
            <a:extLst/>
          </a:blip>
          <a:srcRect l="9861" t="22490" r="62206" b="0"/>
          <a:stretch>
            <a:fillRect/>
          </a:stretch>
        </p:blipFill>
        <p:spPr>
          <a:xfrm rot="5399996">
            <a:off x="8842379" y="5419726"/>
            <a:ext cx="6654802" cy="3873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0"/>
                </a:lnTo>
                <a:lnTo>
                  <a:pt x="0" y="21600"/>
                </a:lnTo>
                <a:lnTo>
                  <a:pt x="21600" y="21600"/>
                </a:lnTo>
                <a:close/>
              </a:path>
            </a:pathLst>
          </a:custGeom>
          <a:ln w="12700">
            <a:miter lim="400000"/>
          </a:ln>
        </p:spPr>
      </p:pic>
      <p:pic>
        <p:nvPicPr>
          <p:cNvPr id="101" name="tri-line.png"/>
          <p:cNvPicPr>
            <a:picLocks noChangeAspect="1"/>
          </p:cNvPicPr>
          <p:nvPr/>
        </p:nvPicPr>
        <p:blipFill>
          <a:blip r:embed="rId3">
            <a:extLst/>
          </a:blip>
          <a:srcRect l="0" t="18678" r="51892" b="0"/>
          <a:stretch>
            <a:fillRect/>
          </a:stretch>
        </p:blipFill>
        <p:spPr>
          <a:xfrm rot="10799995">
            <a:off x="882649" y="8775709"/>
            <a:ext cx="11461751" cy="406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1"/>
                </a:lnTo>
                <a:lnTo>
                  <a:pt x="0" y="0"/>
                </a:lnTo>
                <a:lnTo>
                  <a:pt x="0" y="21599"/>
                </a:lnTo>
                <a:lnTo>
                  <a:pt x="21600" y="21600"/>
                </a:lnTo>
                <a:close/>
              </a:path>
            </a:pathLst>
          </a:custGeom>
          <a:ln w="12700">
            <a:miter lim="400000"/>
          </a:ln>
        </p:spPr>
      </p:pic>
      <p:pic>
        <p:nvPicPr>
          <p:cNvPr id="102" name="tri-line.png"/>
          <p:cNvPicPr>
            <a:picLocks noChangeAspect="1"/>
          </p:cNvPicPr>
          <p:nvPr/>
        </p:nvPicPr>
        <p:blipFill>
          <a:blip r:embed="rId3">
            <a:extLst/>
          </a:blip>
          <a:srcRect l="0" t="17783" r="51945" b="18"/>
          <a:stretch>
            <a:fillRect/>
          </a:stretch>
        </p:blipFill>
        <p:spPr>
          <a:xfrm rot="21599996">
            <a:off x="838200" y="2057392"/>
            <a:ext cx="11449051" cy="4107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1"/>
                </a:lnTo>
                <a:lnTo>
                  <a:pt x="0" y="0"/>
                </a:lnTo>
                <a:lnTo>
                  <a:pt x="0" y="21599"/>
                </a:lnTo>
                <a:lnTo>
                  <a:pt x="21600" y="21600"/>
                </a:lnTo>
                <a:close/>
              </a:path>
            </a:pathLst>
          </a:custGeom>
          <a:ln w="12700">
            <a:miter lim="400000"/>
          </a:ln>
        </p:spPr>
      </p:pic>
      <p:pic>
        <p:nvPicPr>
          <p:cNvPr id="103" name="scrapbook_title_hi.png"/>
          <p:cNvPicPr>
            <a:picLocks noChangeAspect="0"/>
          </p:cNvPicPr>
          <p:nvPr/>
        </p:nvPicPr>
        <p:blipFill>
          <a:blip r:embed="rId4">
            <a:extLst/>
          </a:blip>
          <a:stretch>
            <a:fillRect/>
          </a:stretch>
        </p:blipFill>
        <p:spPr>
          <a:xfrm>
            <a:off x="1092200" y="304800"/>
            <a:ext cx="10845800" cy="2260600"/>
          </a:xfrm>
          <a:prstGeom prst="rect">
            <a:avLst/>
          </a:prstGeom>
          <a:ln w="12700">
            <a:miter lim="400000"/>
          </a:ln>
        </p:spPr>
      </p:pic>
      <p:sp>
        <p:nvSpPr>
          <p:cNvPr id="104" name="Shape 104"/>
          <p:cNvSpPr/>
          <p:nvPr>
            <p:ph type="title"/>
          </p:nvPr>
        </p:nvSpPr>
        <p:spPr>
          <a:prstGeom prst="rect">
            <a:avLst/>
          </a:prstGeom>
        </p:spPr>
        <p:txBody>
          <a:bodyPr/>
          <a:lstStyle>
            <a:lvl1pPr>
              <a:defRPr sz="6200"/>
            </a:lvl1pPr>
          </a:lstStyle>
          <a:p>
            <a:pPr/>
            <a:r>
              <a:t>Title Text</a:t>
            </a:r>
          </a:p>
        </p:txBody>
      </p:sp>
      <p:sp>
        <p:nvSpPr>
          <p:cNvPr id="105" name="Shape 105"/>
          <p:cNvSpPr/>
          <p:nvPr>
            <p:ph type="body" idx="1"/>
          </p:nvPr>
        </p:nvSpPr>
        <p:spPr>
          <a:xfrm>
            <a:off x="1270000" y="2971800"/>
            <a:ext cx="10464800" cy="5715000"/>
          </a:xfrm>
          <a:prstGeom prst="rect">
            <a:avLst/>
          </a:prstGeom>
        </p:spPr>
        <p:txBody>
          <a:bodyPr/>
          <a:lstStyle>
            <a:lvl1pPr>
              <a:buBlip>
                <a:blip r:embed="rId5"/>
              </a:buBlip>
            </a:lvl1pPr>
            <a:lvl2pPr>
              <a:buBlip>
                <a:blip r:embed="rId5"/>
              </a:buBlip>
            </a:lvl2pPr>
            <a:lvl3pPr>
              <a:buBlip>
                <a:blip r:embed="rId5"/>
              </a:buBlip>
            </a:lvl3pPr>
            <a:lvl4pPr>
              <a:buBlip>
                <a:blip r:embed="rId5"/>
              </a:buBlip>
            </a:lvl4pPr>
            <a:lvl5pPr>
              <a:buBlip>
                <a:blip r:embed="rId5"/>
              </a:buBlip>
            </a:lvl5pPr>
          </a:lstStyle>
          <a:p>
            <a:pPr/>
            <a:r>
              <a:t>Body Level One</a:t>
            </a:r>
          </a:p>
          <a:p>
            <a:pPr lvl="1"/>
            <a:r>
              <a:t>Body Level Two</a:t>
            </a:r>
          </a:p>
          <a:p>
            <a:pPr lvl="2"/>
            <a:r>
              <a:t>Body Level Three</a:t>
            </a:r>
          </a:p>
          <a:p>
            <a:pPr lvl="3"/>
            <a:r>
              <a:t>Body Level Four</a:t>
            </a:r>
          </a:p>
          <a:p>
            <a:pPr lvl="4"/>
            <a:r>
              <a:t>Body Level Five</a:t>
            </a:r>
          </a:p>
        </p:txBody>
      </p:sp>
      <p:sp>
        <p:nvSpPr>
          <p:cNvPr id="106" name="Shape 10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0" showMasterPhAnim="1">
  <p:cSld name="Title, Bullets &amp; Photo">
    <p:spTree>
      <p:nvGrpSpPr>
        <p:cNvPr id="1" name=""/>
        <p:cNvGrpSpPr/>
        <p:nvPr/>
      </p:nvGrpSpPr>
      <p:grpSpPr>
        <a:xfrm>
          <a:off x="0" y="0"/>
          <a:ext cx="0" cy="0"/>
          <a:chOff x="0" y="0"/>
          <a:chExt cx="0" cy="0"/>
        </a:xfrm>
      </p:grpSpPr>
      <p:pic>
        <p:nvPicPr>
          <p:cNvPr id="113" name="plus-line.png"/>
          <p:cNvPicPr>
            <a:picLocks noChangeAspect="1"/>
          </p:cNvPicPr>
          <p:nvPr/>
        </p:nvPicPr>
        <p:blipFill>
          <a:blip r:embed="rId2">
            <a:extLst/>
          </a:blip>
          <a:srcRect l="2812" t="20000" r="57187" b="20000"/>
          <a:stretch>
            <a:fillRect/>
          </a:stretch>
        </p:blipFill>
        <p:spPr>
          <a:xfrm rot="5400000">
            <a:off x="-4305300" y="4724400"/>
            <a:ext cx="9753601"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lnTo>
                  <a:pt x="0" y="21600"/>
                </a:lnTo>
                <a:close/>
              </a:path>
            </a:pathLst>
          </a:custGeom>
          <a:ln w="12700">
            <a:miter lim="400000"/>
          </a:ln>
        </p:spPr>
      </p:pic>
      <p:pic>
        <p:nvPicPr>
          <p:cNvPr id="114" name="plus-line.png"/>
          <p:cNvPicPr>
            <a:picLocks noChangeAspect="1"/>
          </p:cNvPicPr>
          <p:nvPr/>
        </p:nvPicPr>
        <p:blipFill>
          <a:blip r:embed="rId2">
            <a:extLst/>
          </a:blip>
          <a:srcRect l="10000" t="20000" r="61874" b="20000"/>
          <a:stretch>
            <a:fillRect/>
          </a:stretch>
        </p:blipFill>
        <p:spPr>
          <a:xfrm rot="5400000">
            <a:off x="8902700" y="5524500"/>
            <a:ext cx="6858001" cy="304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lnTo>
                  <a:pt x="0" y="21600"/>
                </a:lnTo>
                <a:close/>
              </a:path>
            </a:pathLst>
          </a:custGeom>
          <a:ln w="12700">
            <a:miter lim="400000"/>
          </a:ln>
        </p:spPr>
      </p:pic>
      <p:pic>
        <p:nvPicPr>
          <p:cNvPr id="115" name="plus-line.png"/>
          <p:cNvPicPr>
            <a:picLocks noChangeAspect="1"/>
          </p:cNvPicPr>
          <p:nvPr/>
        </p:nvPicPr>
        <p:blipFill>
          <a:blip r:embed="rId2">
            <a:extLst/>
          </a:blip>
          <a:srcRect l="19114" t="12500" r="27552" b="27500"/>
          <a:stretch>
            <a:fillRect/>
          </a:stretch>
        </p:blipFill>
        <p:spPr>
          <a:xfrm rot="10800000">
            <a:off x="0" y="9016999"/>
            <a:ext cx="13004800"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0"/>
                </a:lnTo>
                <a:lnTo>
                  <a:pt x="0" y="21600"/>
                </a:lnTo>
                <a:lnTo>
                  <a:pt x="21600" y="21600"/>
                </a:lnTo>
                <a:close/>
              </a:path>
            </a:pathLst>
          </a:custGeom>
          <a:ln w="12700">
            <a:miter lim="400000"/>
          </a:ln>
        </p:spPr>
      </p:pic>
      <p:pic>
        <p:nvPicPr>
          <p:cNvPr id="116" name="plus-line.png"/>
          <p:cNvPicPr>
            <a:picLocks noChangeAspect="1"/>
          </p:cNvPicPr>
          <p:nvPr/>
        </p:nvPicPr>
        <p:blipFill>
          <a:blip r:embed="rId2">
            <a:extLst/>
          </a:blip>
          <a:srcRect l="0" t="18751" r="51796" b="21247"/>
          <a:stretch>
            <a:fillRect/>
          </a:stretch>
        </p:blipFill>
        <p:spPr>
          <a:xfrm rot="10800002">
            <a:off x="704849" y="1974846"/>
            <a:ext cx="11753851" cy="304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lnTo>
                  <a:pt x="0" y="0"/>
                </a:lnTo>
                <a:lnTo>
                  <a:pt x="0" y="21600"/>
                </a:lnTo>
                <a:close/>
              </a:path>
            </a:pathLst>
          </a:custGeom>
          <a:ln w="12700">
            <a:miter lim="400000"/>
          </a:ln>
        </p:spPr>
      </p:pic>
      <p:pic>
        <p:nvPicPr>
          <p:cNvPr id="117" name="scrapbook_title_hi.png"/>
          <p:cNvPicPr>
            <a:picLocks noChangeAspect="0"/>
          </p:cNvPicPr>
          <p:nvPr/>
        </p:nvPicPr>
        <p:blipFill>
          <a:blip r:embed="rId3">
            <a:extLst/>
          </a:blip>
          <a:stretch>
            <a:fillRect/>
          </a:stretch>
        </p:blipFill>
        <p:spPr>
          <a:xfrm>
            <a:off x="1092200" y="304800"/>
            <a:ext cx="10845800" cy="2260600"/>
          </a:xfrm>
          <a:prstGeom prst="rect">
            <a:avLst/>
          </a:prstGeom>
          <a:ln w="12700">
            <a:miter lim="400000"/>
          </a:ln>
        </p:spPr>
      </p:pic>
      <p:sp>
        <p:nvSpPr>
          <p:cNvPr id="118" name="Shape 118"/>
          <p:cNvSpPr/>
          <p:nvPr>
            <p:ph type="pic" sz="half" idx="13"/>
          </p:nvPr>
        </p:nvSpPr>
        <p:spPr>
          <a:xfrm rot="21360000">
            <a:off x="7449145" y="2547298"/>
            <a:ext cx="4737179" cy="6311901"/>
          </a:xfrm>
          <a:prstGeom prst="rect">
            <a:avLst/>
          </a:prstGeom>
          <a:ln w="101600">
            <a:solidFill>
              <a:srgbClr val="FFFFFF"/>
            </a:solidFill>
          </a:ln>
          <a:effectLst>
            <a:outerShdw sx="100000" sy="100000" kx="0" ky="0" algn="b" rotWithShape="0" blurRad="38100" dist="50800" dir="5400000">
              <a:srgbClr val="292929">
                <a:alpha val="69750"/>
              </a:srgbClr>
            </a:outerShdw>
          </a:effectLst>
        </p:spPr>
        <p:txBody>
          <a:bodyPr lIns="91439" tIns="45719" rIns="91439" bIns="45719" anchor="t">
            <a:noAutofit/>
          </a:bodyPr>
          <a:lstStyle/>
          <a:p>
            <a:pPr/>
          </a:p>
        </p:txBody>
      </p:sp>
      <p:sp>
        <p:nvSpPr>
          <p:cNvPr id="119" name="Shape 119"/>
          <p:cNvSpPr/>
          <p:nvPr>
            <p:ph type="title"/>
          </p:nvPr>
        </p:nvSpPr>
        <p:spPr>
          <a:prstGeom prst="rect">
            <a:avLst/>
          </a:prstGeom>
        </p:spPr>
        <p:txBody>
          <a:bodyPr/>
          <a:lstStyle>
            <a:lvl1pPr>
              <a:defRPr sz="6200"/>
            </a:lvl1pPr>
          </a:lstStyle>
          <a:p>
            <a:pPr/>
            <a:r>
              <a:t>Title Text</a:t>
            </a:r>
          </a:p>
        </p:txBody>
      </p:sp>
      <p:sp>
        <p:nvSpPr>
          <p:cNvPr id="120" name="Shape 120"/>
          <p:cNvSpPr/>
          <p:nvPr>
            <p:ph type="body" sz="half" idx="1"/>
          </p:nvPr>
        </p:nvSpPr>
        <p:spPr>
          <a:xfrm>
            <a:off x="1270000" y="2971800"/>
            <a:ext cx="4953000" cy="5842000"/>
          </a:xfrm>
          <a:prstGeom prst="rect">
            <a:avLst/>
          </a:prstGeom>
        </p:spPr>
        <p:txBody>
          <a:bodyPr/>
          <a:lstStyle>
            <a:lvl1pPr marL="368300" indent="-368300">
              <a:spcBef>
                <a:spcPts val="3000"/>
              </a:spcBef>
              <a:buBlip>
                <a:blip r:embed="rId4"/>
              </a:buBlip>
              <a:defRPr sz="2800"/>
            </a:lvl1pPr>
            <a:lvl2pPr marL="736600" indent="-368300">
              <a:spcBef>
                <a:spcPts val="3000"/>
              </a:spcBef>
              <a:buBlip>
                <a:blip r:embed="rId4"/>
              </a:buBlip>
              <a:defRPr sz="2800"/>
            </a:lvl2pPr>
            <a:lvl3pPr marL="1104900" indent="-368300">
              <a:spcBef>
                <a:spcPts val="3000"/>
              </a:spcBef>
              <a:buBlip>
                <a:blip r:embed="rId4"/>
              </a:buBlip>
              <a:defRPr sz="2800"/>
            </a:lvl3pPr>
            <a:lvl4pPr marL="1473200" indent="-368300">
              <a:spcBef>
                <a:spcPts val="3000"/>
              </a:spcBef>
              <a:buBlip>
                <a:blip r:embed="rId4"/>
              </a:buBlip>
              <a:defRPr sz="2800"/>
            </a:lvl4pPr>
            <a:lvl5pPr marL="1841500" indent="-368300">
              <a:spcBef>
                <a:spcPts val="3000"/>
              </a:spcBef>
              <a:buBlip>
                <a:blip r:embed="rId4"/>
              </a:buBlip>
              <a:defRPr sz="2800"/>
            </a:lvl5pPr>
          </a:lstStyle>
          <a:p>
            <a:pPr/>
            <a:r>
              <a:t>Body Level One</a:t>
            </a:r>
          </a:p>
          <a:p>
            <a:pPr lvl="1"/>
            <a:r>
              <a:t>Body Level Two</a:t>
            </a:r>
          </a:p>
          <a:p>
            <a:pPr lvl="2"/>
            <a:r>
              <a:t>Body Level Three</a:t>
            </a:r>
          </a:p>
          <a:p>
            <a:pPr lvl="3"/>
            <a:r>
              <a:t>Body Level Four</a:t>
            </a:r>
          </a:p>
          <a:p>
            <a:pPr lvl="4"/>
            <a:r>
              <a:t>Body Level Five</a:t>
            </a:r>
          </a:p>
        </p:txBody>
      </p:sp>
      <p:sp>
        <p:nvSpPr>
          <p:cNvPr id="121" name="Shape 12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128" name="Shape 128"/>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a:r>
              <a:t>Body Level One</a:t>
            </a:r>
          </a:p>
          <a:p>
            <a:pPr lvl="1"/>
            <a:r>
              <a:t>Body Level Two</a:t>
            </a:r>
          </a:p>
          <a:p>
            <a:pPr lvl="2"/>
            <a:r>
              <a:t>Body Level Three</a:t>
            </a:r>
          </a:p>
          <a:p>
            <a:pPr lvl="3"/>
            <a:r>
              <a:t>Body Level Four</a:t>
            </a:r>
          </a:p>
          <a:p>
            <a:pPr lvl="4"/>
            <a:r>
              <a:t>Body Level Five</a:t>
            </a:r>
          </a:p>
        </p:txBody>
      </p:sp>
      <p:sp>
        <p:nvSpPr>
          <p:cNvPr id="129" name="Shape 12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Photo - 3 Up">
    <p:spTree>
      <p:nvGrpSpPr>
        <p:cNvPr id="1" name=""/>
        <p:cNvGrpSpPr/>
        <p:nvPr/>
      </p:nvGrpSpPr>
      <p:grpSpPr>
        <a:xfrm>
          <a:off x="0" y="0"/>
          <a:ext cx="0" cy="0"/>
          <a:chOff x="0" y="0"/>
          <a:chExt cx="0" cy="0"/>
        </a:xfrm>
      </p:grpSpPr>
      <p:pic>
        <p:nvPicPr>
          <p:cNvPr id="136" name="lines-line-1.png"/>
          <p:cNvPicPr>
            <a:picLocks noChangeAspect="1"/>
          </p:cNvPicPr>
          <p:nvPr/>
        </p:nvPicPr>
        <p:blipFill>
          <a:blip r:embed="rId2">
            <a:extLst/>
          </a:blip>
          <a:stretch>
            <a:fillRect/>
          </a:stretch>
        </p:blipFill>
        <p:spPr>
          <a:xfrm>
            <a:off x="647700" y="8864600"/>
            <a:ext cx="11798300" cy="292100"/>
          </a:xfrm>
          <a:prstGeom prst="rect">
            <a:avLst/>
          </a:prstGeom>
          <a:ln w="12700">
            <a:miter lim="400000"/>
          </a:ln>
        </p:spPr>
      </p:pic>
      <p:pic>
        <p:nvPicPr>
          <p:cNvPr id="137" name="wave-line.png"/>
          <p:cNvPicPr>
            <a:picLocks noChangeAspect="1"/>
          </p:cNvPicPr>
          <p:nvPr/>
        </p:nvPicPr>
        <p:blipFill>
          <a:blip r:embed="rId3">
            <a:extLst/>
          </a:blip>
          <a:srcRect l="16094" t="82" r="38169" b="72"/>
          <a:stretch>
            <a:fillRect/>
          </a:stretch>
        </p:blipFill>
        <p:spPr>
          <a:xfrm>
            <a:off x="799800" y="597015"/>
            <a:ext cx="11367016" cy="1398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
                </a:moveTo>
                <a:lnTo>
                  <a:pt x="1" y="0"/>
                </a:lnTo>
                <a:lnTo>
                  <a:pt x="0" y="21584"/>
                </a:lnTo>
                <a:lnTo>
                  <a:pt x="21599" y="21600"/>
                </a:lnTo>
                <a:lnTo>
                  <a:pt x="21600" y="16"/>
                </a:lnTo>
                <a:close/>
              </a:path>
            </a:pathLst>
          </a:custGeom>
          <a:ln w="12700">
            <a:miter lim="400000"/>
          </a:ln>
        </p:spPr>
      </p:pic>
      <p:pic>
        <p:nvPicPr>
          <p:cNvPr id="138" name="wave-line.png"/>
          <p:cNvPicPr>
            <a:picLocks noChangeAspect="1"/>
          </p:cNvPicPr>
          <p:nvPr/>
        </p:nvPicPr>
        <p:blipFill>
          <a:blip r:embed="rId3">
            <a:extLst/>
          </a:blip>
          <a:srcRect l="16504" t="0" r="50434" b="0"/>
          <a:stretch>
            <a:fillRect/>
          </a:stretch>
        </p:blipFill>
        <p:spPr>
          <a:xfrm rot="5400000">
            <a:off x="-3378364" y="4686138"/>
            <a:ext cx="8216901" cy="140023"/>
          </a:xfrm>
          <a:prstGeom prst="rect">
            <a:avLst/>
          </a:prstGeom>
          <a:ln w="12700">
            <a:miter lim="400000"/>
          </a:ln>
        </p:spPr>
      </p:pic>
      <p:pic>
        <p:nvPicPr>
          <p:cNvPr id="139" name="dots-line-cropped.png"/>
          <p:cNvPicPr>
            <a:picLocks noChangeAspect="1"/>
          </p:cNvPicPr>
          <p:nvPr/>
        </p:nvPicPr>
        <p:blipFill>
          <a:blip r:embed="rId4">
            <a:extLst/>
          </a:blip>
          <a:srcRect l="4761" t="2928" r="10188" b="0"/>
          <a:stretch>
            <a:fillRect/>
          </a:stretch>
        </p:blipFill>
        <p:spPr>
          <a:xfrm rot="16199985">
            <a:off x="-4244962" y="4772011"/>
            <a:ext cx="9753601" cy="209578"/>
          </a:xfrm>
          <a:prstGeom prst="rect">
            <a:avLst/>
          </a:prstGeom>
          <a:ln w="12700">
            <a:miter lim="400000"/>
          </a:ln>
        </p:spPr>
      </p:pic>
      <p:pic>
        <p:nvPicPr>
          <p:cNvPr id="140" name="dots-line-cropped.png"/>
          <p:cNvPicPr>
            <a:picLocks noChangeAspect="1"/>
          </p:cNvPicPr>
          <p:nvPr/>
        </p:nvPicPr>
        <p:blipFill>
          <a:blip r:embed="rId4">
            <a:extLst/>
          </a:blip>
          <a:srcRect l="0" t="5872" r="0" b="5892"/>
          <a:stretch>
            <a:fillRect/>
          </a:stretch>
        </p:blipFill>
        <p:spPr>
          <a:xfrm rot="21599984">
            <a:off x="698498" y="469908"/>
            <a:ext cx="11468107" cy="190501"/>
          </a:xfrm>
          <a:prstGeom prst="rect">
            <a:avLst/>
          </a:prstGeom>
          <a:ln w="12700">
            <a:miter lim="400000"/>
          </a:ln>
        </p:spPr>
      </p:pic>
      <p:pic>
        <p:nvPicPr>
          <p:cNvPr id="141" name="dots-line-cropped.png"/>
          <p:cNvPicPr>
            <a:picLocks noChangeAspect="1"/>
          </p:cNvPicPr>
          <p:nvPr/>
        </p:nvPicPr>
        <p:blipFill>
          <a:blip r:embed="rId4">
            <a:extLst/>
          </a:blip>
          <a:srcRect l="53986" t="2927" r="41140" b="0"/>
          <a:stretch>
            <a:fillRect/>
          </a:stretch>
        </p:blipFill>
        <p:spPr>
          <a:xfrm rot="21599984">
            <a:off x="12439650" y="9010646"/>
            <a:ext cx="558801" cy="209581"/>
          </a:xfrm>
          <a:prstGeom prst="rect">
            <a:avLst/>
          </a:prstGeom>
          <a:ln w="12700">
            <a:miter lim="400000"/>
          </a:ln>
        </p:spPr>
      </p:pic>
      <p:pic>
        <p:nvPicPr>
          <p:cNvPr id="142" name="dots-line-cropped.png"/>
          <p:cNvPicPr>
            <a:picLocks noChangeAspect="1"/>
          </p:cNvPicPr>
          <p:nvPr/>
        </p:nvPicPr>
        <p:blipFill>
          <a:blip r:embed="rId4">
            <a:extLst/>
          </a:blip>
          <a:srcRect l="37929" t="2926" r="56976" b="0"/>
          <a:stretch>
            <a:fillRect/>
          </a:stretch>
        </p:blipFill>
        <p:spPr>
          <a:xfrm rot="21599984">
            <a:off x="6350" y="9010652"/>
            <a:ext cx="584201" cy="209583"/>
          </a:xfrm>
          <a:prstGeom prst="rect">
            <a:avLst/>
          </a:prstGeom>
          <a:ln w="12700">
            <a:miter lim="400000"/>
          </a:ln>
        </p:spPr>
      </p:pic>
      <p:pic>
        <p:nvPicPr>
          <p:cNvPr id="143" name="lines-vert-line.png"/>
          <p:cNvPicPr>
            <a:picLocks noChangeAspect="0"/>
          </p:cNvPicPr>
          <p:nvPr/>
        </p:nvPicPr>
        <p:blipFill>
          <a:blip r:embed="rId5">
            <a:extLst/>
          </a:blip>
          <a:stretch>
            <a:fillRect/>
          </a:stretch>
        </p:blipFill>
        <p:spPr>
          <a:xfrm>
            <a:off x="12153900" y="361949"/>
            <a:ext cx="317500" cy="8724901"/>
          </a:xfrm>
          <a:prstGeom prst="rect">
            <a:avLst/>
          </a:prstGeom>
          <a:ln w="12700">
            <a:miter lim="400000"/>
          </a:ln>
        </p:spPr>
      </p:pic>
      <p:sp>
        <p:nvSpPr>
          <p:cNvPr id="144" name="Shape 144"/>
          <p:cNvSpPr/>
          <p:nvPr>
            <p:ph type="pic" idx="13"/>
          </p:nvPr>
        </p:nvSpPr>
        <p:spPr>
          <a:xfrm rot="1">
            <a:off x="1041400" y="914400"/>
            <a:ext cx="6502401" cy="7861301"/>
          </a:xfrm>
          <a:prstGeom prst="rect">
            <a:avLst/>
          </a:prstGeom>
          <a:effectLst>
            <a:outerShdw sx="100000" sy="100000" kx="0" ky="0" algn="b" rotWithShape="0" blurRad="63500" dist="50800" dir="5400000">
              <a:srgbClr val="292929">
                <a:alpha val="46500"/>
              </a:srgbClr>
            </a:outerShdw>
          </a:effectLst>
        </p:spPr>
        <p:txBody>
          <a:bodyPr lIns="91439" tIns="45719" rIns="91439" bIns="45719" anchor="t">
            <a:noAutofit/>
          </a:bodyPr>
          <a:lstStyle/>
          <a:p>
            <a:pPr/>
          </a:p>
        </p:txBody>
      </p:sp>
      <p:sp>
        <p:nvSpPr>
          <p:cNvPr id="145" name="Shape 145"/>
          <p:cNvSpPr/>
          <p:nvPr>
            <p:ph type="pic" sz="quarter" idx="14"/>
          </p:nvPr>
        </p:nvSpPr>
        <p:spPr>
          <a:xfrm rot="180000">
            <a:off x="7029728" y="4460354"/>
            <a:ext cx="4959169" cy="4013201"/>
          </a:xfrm>
          <a:prstGeom prst="rect">
            <a:avLst/>
          </a:prstGeom>
          <a:ln w="9525">
            <a:round/>
          </a:ln>
        </p:spPr>
        <p:txBody>
          <a:bodyPr lIns="91439" tIns="45719" rIns="91439" bIns="45719" anchor="t">
            <a:noAutofit/>
          </a:bodyPr>
          <a:lstStyle/>
          <a:p>
            <a:pPr/>
          </a:p>
        </p:txBody>
      </p:sp>
      <p:sp>
        <p:nvSpPr>
          <p:cNvPr id="146" name="Shape 146"/>
          <p:cNvSpPr/>
          <p:nvPr>
            <p:ph type="pic" sz="quarter" idx="15"/>
          </p:nvPr>
        </p:nvSpPr>
        <p:spPr>
          <a:xfrm>
            <a:off x="6819900" y="939800"/>
            <a:ext cx="4889500" cy="3670300"/>
          </a:xfrm>
          <a:prstGeom prst="rect">
            <a:avLst/>
          </a:prstGeom>
          <a:ln w="9525">
            <a:round/>
          </a:ln>
        </p:spPr>
        <p:txBody>
          <a:bodyPr lIns="91439" tIns="45719" rIns="91439" bIns="45719" anchor="t">
            <a:noAutofit/>
          </a:bodyPr>
          <a:lstStyle/>
          <a:p>
            <a:pPr/>
          </a:p>
        </p:txBody>
      </p:sp>
      <p:sp>
        <p:nvSpPr>
          <p:cNvPr id="147" name="Shape 147"/>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slideLayout" Target="../slideLayouts/slideLayout1.xml"/><Relationship Id="rId9" Type="http://schemas.openxmlformats.org/officeDocument/2006/relationships/slideLayout" Target="../slideLayouts/slideLayout2.xml"/><Relationship Id="rId10" Type="http://schemas.openxmlformats.org/officeDocument/2006/relationships/slideLayout" Target="../slideLayouts/slideLayout3.xml"/><Relationship Id="rId11" Type="http://schemas.openxmlformats.org/officeDocument/2006/relationships/slideLayout" Target="../slideLayouts/slideLayout4.xml"/><Relationship Id="rId12" Type="http://schemas.openxmlformats.org/officeDocument/2006/relationships/slideLayout" Target="../slideLayouts/slideLayout5.xml"/><Relationship Id="rId13" Type="http://schemas.openxmlformats.org/officeDocument/2006/relationships/slideLayout" Target="../slideLayouts/slideLayout6.xml"/><Relationship Id="rId14" Type="http://schemas.openxmlformats.org/officeDocument/2006/relationships/slideLayout" Target="../slideLayouts/slideLayout7.xml"/><Relationship Id="rId15" Type="http://schemas.openxmlformats.org/officeDocument/2006/relationships/slideLayout" Target="../slideLayouts/slideLayout8.xml"/><Relationship Id="rId16" Type="http://schemas.openxmlformats.org/officeDocument/2006/relationships/slideLayout" Target="../slideLayouts/slideLayout9.xml"/><Relationship Id="rId17" Type="http://schemas.openxmlformats.org/officeDocument/2006/relationships/slideLayout" Target="../slideLayouts/slideLayout10.xml"/><Relationship Id="rId18" Type="http://schemas.openxmlformats.org/officeDocument/2006/relationships/slideLayout" Target="../slideLayouts/slideLayout11.xml"/><Relationship Id="rId1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2" name="lines-line-1.png"/>
          <p:cNvPicPr>
            <a:picLocks noChangeAspect="1"/>
          </p:cNvPicPr>
          <p:nvPr/>
        </p:nvPicPr>
        <p:blipFill>
          <a:blip r:embed="rId3">
            <a:extLst/>
          </a:blip>
          <a:stretch>
            <a:fillRect/>
          </a:stretch>
        </p:blipFill>
        <p:spPr>
          <a:xfrm>
            <a:off x="647700" y="8864600"/>
            <a:ext cx="11798300" cy="292100"/>
          </a:xfrm>
          <a:prstGeom prst="rect">
            <a:avLst/>
          </a:prstGeom>
          <a:ln w="12700">
            <a:miter lim="400000"/>
          </a:ln>
        </p:spPr>
      </p:pic>
      <p:pic>
        <p:nvPicPr>
          <p:cNvPr id="3" name="wave-line.png"/>
          <p:cNvPicPr>
            <a:picLocks noChangeAspect="1"/>
          </p:cNvPicPr>
          <p:nvPr/>
        </p:nvPicPr>
        <p:blipFill>
          <a:blip r:embed="rId4">
            <a:extLst/>
          </a:blip>
          <a:srcRect l="16094" t="82" r="38169" b="72"/>
          <a:stretch>
            <a:fillRect/>
          </a:stretch>
        </p:blipFill>
        <p:spPr>
          <a:xfrm>
            <a:off x="799800" y="597015"/>
            <a:ext cx="11367016" cy="1398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6"/>
                </a:moveTo>
                <a:lnTo>
                  <a:pt x="1" y="0"/>
                </a:lnTo>
                <a:lnTo>
                  <a:pt x="0" y="21584"/>
                </a:lnTo>
                <a:lnTo>
                  <a:pt x="21599" y="21600"/>
                </a:lnTo>
                <a:lnTo>
                  <a:pt x="21600" y="16"/>
                </a:lnTo>
                <a:close/>
              </a:path>
            </a:pathLst>
          </a:custGeom>
          <a:ln w="12700">
            <a:miter lim="400000"/>
          </a:ln>
        </p:spPr>
      </p:pic>
      <p:pic>
        <p:nvPicPr>
          <p:cNvPr id="4" name="wave-line.png"/>
          <p:cNvPicPr>
            <a:picLocks noChangeAspect="1"/>
          </p:cNvPicPr>
          <p:nvPr/>
        </p:nvPicPr>
        <p:blipFill>
          <a:blip r:embed="rId4">
            <a:extLst/>
          </a:blip>
          <a:srcRect l="16504" t="0" r="50434" b="0"/>
          <a:stretch>
            <a:fillRect/>
          </a:stretch>
        </p:blipFill>
        <p:spPr>
          <a:xfrm rot="5400000">
            <a:off x="-3378364" y="4686138"/>
            <a:ext cx="8216901" cy="140023"/>
          </a:xfrm>
          <a:prstGeom prst="rect">
            <a:avLst/>
          </a:prstGeom>
          <a:ln w="12700">
            <a:miter lim="400000"/>
          </a:ln>
        </p:spPr>
      </p:pic>
      <p:pic>
        <p:nvPicPr>
          <p:cNvPr id="5" name="dots-line-cropped.png"/>
          <p:cNvPicPr>
            <a:picLocks noChangeAspect="1"/>
          </p:cNvPicPr>
          <p:nvPr/>
        </p:nvPicPr>
        <p:blipFill>
          <a:blip r:embed="rId5">
            <a:extLst/>
          </a:blip>
          <a:srcRect l="4761" t="2928" r="10188" b="0"/>
          <a:stretch>
            <a:fillRect/>
          </a:stretch>
        </p:blipFill>
        <p:spPr>
          <a:xfrm rot="16199985">
            <a:off x="-4244962" y="4772011"/>
            <a:ext cx="9753601" cy="209578"/>
          </a:xfrm>
          <a:prstGeom prst="rect">
            <a:avLst/>
          </a:prstGeom>
          <a:ln w="12700">
            <a:miter lim="400000"/>
          </a:ln>
        </p:spPr>
      </p:pic>
      <p:pic>
        <p:nvPicPr>
          <p:cNvPr id="6" name="dots-line-cropped.png"/>
          <p:cNvPicPr>
            <a:picLocks noChangeAspect="1"/>
          </p:cNvPicPr>
          <p:nvPr/>
        </p:nvPicPr>
        <p:blipFill>
          <a:blip r:embed="rId5">
            <a:extLst/>
          </a:blip>
          <a:srcRect l="0" t="5872" r="0" b="5892"/>
          <a:stretch>
            <a:fillRect/>
          </a:stretch>
        </p:blipFill>
        <p:spPr>
          <a:xfrm rot="21599984">
            <a:off x="698498" y="469908"/>
            <a:ext cx="11468107" cy="190501"/>
          </a:xfrm>
          <a:prstGeom prst="rect">
            <a:avLst/>
          </a:prstGeom>
          <a:ln w="12700">
            <a:miter lim="400000"/>
          </a:ln>
        </p:spPr>
      </p:pic>
      <p:pic>
        <p:nvPicPr>
          <p:cNvPr id="7" name="dots-line-cropped.png"/>
          <p:cNvPicPr>
            <a:picLocks noChangeAspect="1"/>
          </p:cNvPicPr>
          <p:nvPr/>
        </p:nvPicPr>
        <p:blipFill>
          <a:blip r:embed="rId5">
            <a:extLst/>
          </a:blip>
          <a:srcRect l="53986" t="2927" r="41140" b="0"/>
          <a:stretch>
            <a:fillRect/>
          </a:stretch>
        </p:blipFill>
        <p:spPr>
          <a:xfrm rot="21599984">
            <a:off x="12439650" y="9010646"/>
            <a:ext cx="558801" cy="209581"/>
          </a:xfrm>
          <a:prstGeom prst="rect">
            <a:avLst/>
          </a:prstGeom>
          <a:ln w="12700">
            <a:miter lim="400000"/>
          </a:ln>
        </p:spPr>
      </p:pic>
      <p:pic>
        <p:nvPicPr>
          <p:cNvPr id="8" name="dots-line-cropped.png"/>
          <p:cNvPicPr>
            <a:picLocks noChangeAspect="1"/>
          </p:cNvPicPr>
          <p:nvPr/>
        </p:nvPicPr>
        <p:blipFill>
          <a:blip r:embed="rId5">
            <a:extLst/>
          </a:blip>
          <a:srcRect l="37929" t="2926" r="56976" b="0"/>
          <a:stretch>
            <a:fillRect/>
          </a:stretch>
        </p:blipFill>
        <p:spPr>
          <a:xfrm rot="21599984">
            <a:off x="6350" y="9010652"/>
            <a:ext cx="584201" cy="209583"/>
          </a:xfrm>
          <a:prstGeom prst="rect">
            <a:avLst/>
          </a:prstGeom>
          <a:ln w="12700">
            <a:miter lim="400000"/>
          </a:ln>
        </p:spPr>
      </p:pic>
      <p:pic>
        <p:nvPicPr>
          <p:cNvPr id="9" name="lines-vert-line.png"/>
          <p:cNvPicPr>
            <a:picLocks noChangeAspect="0"/>
          </p:cNvPicPr>
          <p:nvPr/>
        </p:nvPicPr>
        <p:blipFill>
          <a:blip r:embed="rId6">
            <a:extLst/>
          </a:blip>
          <a:stretch>
            <a:fillRect/>
          </a:stretch>
        </p:blipFill>
        <p:spPr>
          <a:xfrm>
            <a:off x="12153900" y="361949"/>
            <a:ext cx="317500" cy="8724901"/>
          </a:xfrm>
          <a:prstGeom prst="rect">
            <a:avLst/>
          </a:prstGeom>
          <a:ln w="12700">
            <a:miter lim="400000"/>
          </a:ln>
        </p:spPr>
      </p:pic>
      <p:sp>
        <p:nvSpPr>
          <p:cNvPr id="10" name="Shape 10"/>
          <p:cNvSpPr/>
          <p:nvPr>
            <p:ph type="body" idx="1"/>
          </p:nvPr>
        </p:nvSpPr>
        <p:spPr>
          <a:xfrm>
            <a:off x="1270000" y="1511300"/>
            <a:ext cx="10464800" cy="6731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a:buBlip>
                <a:blip r:embed="rId7"/>
              </a:buBlip>
            </a:lvl1pPr>
            <a:lvl2pPr>
              <a:buBlip>
                <a:blip r:embed="rId7"/>
              </a:buBlip>
            </a:lvl2pPr>
            <a:lvl3pPr>
              <a:buBlip>
                <a:blip r:embed="rId7"/>
              </a:buBlip>
            </a:lvl3pPr>
            <a:lvl4pPr>
              <a:buBlip>
                <a:blip r:embed="rId7"/>
              </a:buBlip>
            </a:lvl4pPr>
            <a:lvl5pPr>
              <a:buBlip>
                <a:blip r:embed="rId7"/>
              </a:buBlip>
            </a:lvl5pPr>
          </a:lstStyle>
          <a:p>
            <a:pPr/>
            <a:r>
              <a:t>Body Level One</a:t>
            </a:r>
          </a:p>
          <a:p>
            <a:pPr lvl="1"/>
            <a:r>
              <a:t>Body Level Two</a:t>
            </a:r>
          </a:p>
          <a:p>
            <a:pPr lvl="2"/>
            <a:r>
              <a:t>Body Level Three</a:t>
            </a:r>
          </a:p>
          <a:p>
            <a:pPr lvl="3"/>
            <a:r>
              <a:t>Body Level Four</a:t>
            </a:r>
          </a:p>
          <a:p>
            <a:pPr lvl="4"/>
            <a:r>
              <a:t>Body Level Five</a:t>
            </a:r>
          </a:p>
        </p:txBody>
      </p:sp>
      <p:sp>
        <p:nvSpPr>
          <p:cNvPr id="11" name="Shape 11"/>
          <p:cNvSpPr/>
          <p:nvPr>
            <p:ph type="title"/>
          </p:nvPr>
        </p:nvSpPr>
        <p:spPr>
          <a:xfrm>
            <a:off x="1270000" y="254000"/>
            <a:ext cx="10464800" cy="2349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12" name="Shape 12"/>
          <p:cNvSpPr/>
          <p:nvPr>
            <p:ph type="sldNum" sz="quarter" idx="2"/>
          </p:nvPr>
        </p:nvSpPr>
        <p:spPr>
          <a:xfrm>
            <a:off x="6279642" y="9296400"/>
            <a:ext cx="432817" cy="406400"/>
          </a:xfrm>
          <a:prstGeom prst="rect">
            <a:avLst/>
          </a:prstGeom>
          <a:ln w="12700">
            <a:miter lim="400000"/>
          </a:ln>
        </p:spPr>
        <p:txBody>
          <a:bodyPr wrap="none" lIns="50800" tIns="50800" rIns="50800" bIns="50800">
            <a:spAutoFit/>
          </a:bodyPr>
          <a:lstStyle>
            <a:lvl1pPr>
              <a:defRPr sz="2200">
                <a:latin typeface="+mn-lt"/>
                <a:ea typeface="+mn-ea"/>
                <a:cs typeface="+mn-cs"/>
                <a:sym typeface="Marker Felt"/>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8"/>
    <p:sldLayoutId id="2147483650" r:id="rId9"/>
    <p:sldLayoutId id="2147483651" r:id="rId10"/>
    <p:sldLayoutId id="2147483652" r:id="rId11"/>
    <p:sldLayoutId id="2147483653" r:id="rId12"/>
    <p:sldLayoutId id="2147483654" r:id="rId13"/>
    <p:sldLayoutId id="2147483655" r:id="rId14"/>
    <p:sldLayoutId id="2147483656" r:id="rId15"/>
    <p:sldLayoutId id="2147483657" r:id="rId16"/>
    <p:sldLayoutId id="2147483658" r:id="rId17"/>
    <p:sldLayoutId id="2147483659" r:id="rId18"/>
    <p:sldLayoutId id="2147483660" r:id="rId19"/>
  </p:sldLayoutIdLst>
  <p:transition xmlns:p14="http://schemas.microsoft.com/office/powerpoint/2010/main" spd="med" advClick="1"/>
  <p:txStyles>
    <p:titleStyle>
      <a:lvl1pPr marL="0" marR="0" indent="0" algn="ctr" defTabSz="584200" latinLnBrk="0">
        <a:lnSpc>
          <a:spcPct val="100000"/>
        </a:lnSpc>
        <a:spcBef>
          <a:spcPts val="0"/>
        </a:spcBef>
        <a:spcAft>
          <a:spcPts val="0"/>
        </a:spcAft>
        <a:buClrTx/>
        <a:buSzTx/>
        <a:buFontTx/>
        <a:buNone/>
        <a:tabLst/>
        <a:defRPr b="0" baseline="0" cap="none" i="0" spc="0" strike="noStrike" sz="6800" u="none">
          <a:ln>
            <a:noFill/>
          </a:ln>
          <a:solidFill>
            <a:srgbClr val="528D4D"/>
          </a:solidFill>
          <a:uFillTx/>
          <a:latin typeface="+mn-lt"/>
          <a:ea typeface="+mn-ea"/>
          <a:cs typeface="+mn-cs"/>
          <a:sym typeface="Marker Felt"/>
        </a:defRPr>
      </a:lvl1pPr>
      <a:lvl2pPr marL="0" marR="0" indent="228600" algn="ctr" defTabSz="584200" latinLnBrk="0">
        <a:lnSpc>
          <a:spcPct val="100000"/>
        </a:lnSpc>
        <a:spcBef>
          <a:spcPts val="0"/>
        </a:spcBef>
        <a:spcAft>
          <a:spcPts val="0"/>
        </a:spcAft>
        <a:buClrTx/>
        <a:buSzTx/>
        <a:buFontTx/>
        <a:buNone/>
        <a:tabLst/>
        <a:defRPr b="0" baseline="0" cap="none" i="0" spc="0" strike="noStrike" sz="6800" u="none">
          <a:ln>
            <a:noFill/>
          </a:ln>
          <a:solidFill>
            <a:srgbClr val="528D4D"/>
          </a:solidFill>
          <a:uFillTx/>
          <a:latin typeface="+mn-lt"/>
          <a:ea typeface="+mn-ea"/>
          <a:cs typeface="+mn-cs"/>
          <a:sym typeface="Marker Felt"/>
        </a:defRPr>
      </a:lvl2pPr>
      <a:lvl3pPr marL="0" marR="0" indent="457200" algn="ctr" defTabSz="584200" latinLnBrk="0">
        <a:lnSpc>
          <a:spcPct val="100000"/>
        </a:lnSpc>
        <a:spcBef>
          <a:spcPts val="0"/>
        </a:spcBef>
        <a:spcAft>
          <a:spcPts val="0"/>
        </a:spcAft>
        <a:buClrTx/>
        <a:buSzTx/>
        <a:buFontTx/>
        <a:buNone/>
        <a:tabLst/>
        <a:defRPr b="0" baseline="0" cap="none" i="0" spc="0" strike="noStrike" sz="6800" u="none">
          <a:ln>
            <a:noFill/>
          </a:ln>
          <a:solidFill>
            <a:srgbClr val="528D4D"/>
          </a:solidFill>
          <a:uFillTx/>
          <a:latin typeface="+mn-lt"/>
          <a:ea typeface="+mn-ea"/>
          <a:cs typeface="+mn-cs"/>
          <a:sym typeface="Marker Felt"/>
        </a:defRPr>
      </a:lvl3pPr>
      <a:lvl4pPr marL="0" marR="0" indent="685800" algn="ctr" defTabSz="584200" latinLnBrk="0">
        <a:lnSpc>
          <a:spcPct val="100000"/>
        </a:lnSpc>
        <a:spcBef>
          <a:spcPts val="0"/>
        </a:spcBef>
        <a:spcAft>
          <a:spcPts val="0"/>
        </a:spcAft>
        <a:buClrTx/>
        <a:buSzTx/>
        <a:buFontTx/>
        <a:buNone/>
        <a:tabLst/>
        <a:defRPr b="0" baseline="0" cap="none" i="0" spc="0" strike="noStrike" sz="6800" u="none">
          <a:ln>
            <a:noFill/>
          </a:ln>
          <a:solidFill>
            <a:srgbClr val="528D4D"/>
          </a:solidFill>
          <a:uFillTx/>
          <a:latin typeface="+mn-lt"/>
          <a:ea typeface="+mn-ea"/>
          <a:cs typeface="+mn-cs"/>
          <a:sym typeface="Marker Felt"/>
        </a:defRPr>
      </a:lvl4pPr>
      <a:lvl5pPr marL="0" marR="0" indent="914400" algn="ctr" defTabSz="584200" latinLnBrk="0">
        <a:lnSpc>
          <a:spcPct val="100000"/>
        </a:lnSpc>
        <a:spcBef>
          <a:spcPts val="0"/>
        </a:spcBef>
        <a:spcAft>
          <a:spcPts val="0"/>
        </a:spcAft>
        <a:buClrTx/>
        <a:buSzTx/>
        <a:buFontTx/>
        <a:buNone/>
        <a:tabLst/>
        <a:defRPr b="0" baseline="0" cap="none" i="0" spc="0" strike="noStrike" sz="6800" u="none">
          <a:ln>
            <a:noFill/>
          </a:ln>
          <a:solidFill>
            <a:srgbClr val="528D4D"/>
          </a:solidFill>
          <a:uFillTx/>
          <a:latin typeface="+mn-lt"/>
          <a:ea typeface="+mn-ea"/>
          <a:cs typeface="+mn-cs"/>
          <a:sym typeface="Marker Felt"/>
        </a:defRPr>
      </a:lvl5pPr>
      <a:lvl6pPr marL="0" marR="0" indent="1143000" algn="ctr" defTabSz="584200" latinLnBrk="0">
        <a:lnSpc>
          <a:spcPct val="100000"/>
        </a:lnSpc>
        <a:spcBef>
          <a:spcPts val="0"/>
        </a:spcBef>
        <a:spcAft>
          <a:spcPts val="0"/>
        </a:spcAft>
        <a:buClrTx/>
        <a:buSzTx/>
        <a:buFontTx/>
        <a:buNone/>
        <a:tabLst/>
        <a:defRPr b="0" baseline="0" cap="none" i="0" spc="0" strike="noStrike" sz="6800" u="none">
          <a:ln>
            <a:noFill/>
          </a:ln>
          <a:solidFill>
            <a:srgbClr val="528D4D"/>
          </a:solidFill>
          <a:uFillTx/>
          <a:latin typeface="+mn-lt"/>
          <a:ea typeface="+mn-ea"/>
          <a:cs typeface="+mn-cs"/>
          <a:sym typeface="Marker Felt"/>
        </a:defRPr>
      </a:lvl6pPr>
      <a:lvl7pPr marL="0" marR="0" indent="1371600" algn="ctr" defTabSz="584200" latinLnBrk="0">
        <a:lnSpc>
          <a:spcPct val="100000"/>
        </a:lnSpc>
        <a:spcBef>
          <a:spcPts val="0"/>
        </a:spcBef>
        <a:spcAft>
          <a:spcPts val="0"/>
        </a:spcAft>
        <a:buClrTx/>
        <a:buSzTx/>
        <a:buFontTx/>
        <a:buNone/>
        <a:tabLst/>
        <a:defRPr b="0" baseline="0" cap="none" i="0" spc="0" strike="noStrike" sz="6800" u="none">
          <a:ln>
            <a:noFill/>
          </a:ln>
          <a:solidFill>
            <a:srgbClr val="528D4D"/>
          </a:solidFill>
          <a:uFillTx/>
          <a:latin typeface="+mn-lt"/>
          <a:ea typeface="+mn-ea"/>
          <a:cs typeface="+mn-cs"/>
          <a:sym typeface="Marker Felt"/>
        </a:defRPr>
      </a:lvl7pPr>
      <a:lvl8pPr marL="0" marR="0" indent="1600200" algn="ctr" defTabSz="584200" latinLnBrk="0">
        <a:lnSpc>
          <a:spcPct val="100000"/>
        </a:lnSpc>
        <a:spcBef>
          <a:spcPts val="0"/>
        </a:spcBef>
        <a:spcAft>
          <a:spcPts val="0"/>
        </a:spcAft>
        <a:buClrTx/>
        <a:buSzTx/>
        <a:buFontTx/>
        <a:buNone/>
        <a:tabLst/>
        <a:defRPr b="0" baseline="0" cap="none" i="0" spc="0" strike="noStrike" sz="6800" u="none">
          <a:ln>
            <a:noFill/>
          </a:ln>
          <a:solidFill>
            <a:srgbClr val="528D4D"/>
          </a:solidFill>
          <a:uFillTx/>
          <a:latin typeface="+mn-lt"/>
          <a:ea typeface="+mn-ea"/>
          <a:cs typeface="+mn-cs"/>
          <a:sym typeface="Marker Felt"/>
        </a:defRPr>
      </a:lvl8pPr>
      <a:lvl9pPr marL="0" marR="0" indent="1828800" algn="ctr" defTabSz="584200" latinLnBrk="0">
        <a:lnSpc>
          <a:spcPct val="100000"/>
        </a:lnSpc>
        <a:spcBef>
          <a:spcPts val="0"/>
        </a:spcBef>
        <a:spcAft>
          <a:spcPts val="0"/>
        </a:spcAft>
        <a:buClrTx/>
        <a:buSzTx/>
        <a:buFontTx/>
        <a:buNone/>
        <a:tabLst/>
        <a:defRPr b="0" baseline="0" cap="none" i="0" spc="0" strike="noStrike" sz="6800" u="none">
          <a:ln>
            <a:noFill/>
          </a:ln>
          <a:solidFill>
            <a:srgbClr val="528D4D"/>
          </a:solidFill>
          <a:uFillTx/>
          <a:latin typeface="+mn-lt"/>
          <a:ea typeface="+mn-ea"/>
          <a:cs typeface="+mn-cs"/>
          <a:sym typeface="Marker Felt"/>
        </a:defRPr>
      </a:lvl9pPr>
    </p:titleStyle>
    <p:bodyStyle>
      <a:lvl1pPr marL="457200" marR="0" indent="-457200" algn="l" defTabSz="584200" rtl="0" latinLnBrk="0">
        <a:lnSpc>
          <a:spcPct val="100000"/>
        </a:lnSpc>
        <a:spcBef>
          <a:spcPts val="4000"/>
        </a:spcBef>
        <a:spcAft>
          <a:spcPts val="0"/>
        </a:spcAft>
        <a:buClrTx/>
        <a:buSzPct val="50000"/>
        <a:buFontTx/>
        <a:buBlip>
          <a:blip r:embed="rId7"/>
        </a:buBlip>
        <a:tabLst/>
        <a:defRPr b="0" baseline="0" cap="none" i="0" spc="0" strike="noStrike" sz="3600" u="none">
          <a:ln>
            <a:noFill/>
          </a:ln>
          <a:solidFill>
            <a:srgbClr val="006288"/>
          </a:solidFill>
          <a:uFillTx/>
          <a:latin typeface="+mj-lt"/>
          <a:ea typeface="+mj-ea"/>
          <a:cs typeface="+mj-cs"/>
          <a:sym typeface="Georgia"/>
        </a:defRPr>
      </a:lvl1pPr>
      <a:lvl2pPr marL="914400" marR="0" indent="-457200" algn="l" defTabSz="584200" rtl="0" latinLnBrk="0">
        <a:lnSpc>
          <a:spcPct val="100000"/>
        </a:lnSpc>
        <a:spcBef>
          <a:spcPts val="4000"/>
        </a:spcBef>
        <a:spcAft>
          <a:spcPts val="0"/>
        </a:spcAft>
        <a:buClrTx/>
        <a:buSzPct val="50000"/>
        <a:buFontTx/>
        <a:buBlip>
          <a:blip r:embed="rId7"/>
        </a:buBlip>
        <a:tabLst/>
        <a:defRPr b="0" baseline="0" cap="none" i="0" spc="0" strike="noStrike" sz="3600" u="none">
          <a:ln>
            <a:noFill/>
          </a:ln>
          <a:solidFill>
            <a:srgbClr val="006288"/>
          </a:solidFill>
          <a:uFillTx/>
          <a:latin typeface="+mj-lt"/>
          <a:ea typeface="+mj-ea"/>
          <a:cs typeface="+mj-cs"/>
          <a:sym typeface="Georgia"/>
        </a:defRPr>
      </a:lvl2pPr>
      <a:lvl3pPr marL="1371600" marR="0" indent="-457200" algn="l" defTabSz="584200" rtl="0" latinLnBrk="0">
        <a:lnSpc>
          <a:spcPct val="100000"/>
        </a:lnSpc>
        <a:spcBef>
          <a:spcPts val="4000"/>
        </a:spcBef>
        <a:spcAft>
          <a:spcPts val="0"/>
        </a:spcAft>
        <a:buClrTx/>
        <a:buSzPct val="50000"/>
        <a:buFontTx/>
        <a:buBlip>
          <a:blip r:embed="rId7"/>
        </a:buBlip>
        <a:tabLst/>
        <a:defRPr b="0" baseline="0" cap="none" i="0" spc="0" strike="noStrike" sz="3600" u="none">
          <a:ln>
            <a:noFill/>
          </a:ln>
          <a:solidFill>
            <a:srgbClr val="006288"/>
          </a:solidFill>
          <a:uFillTx/>
          <a:latin typeface="+mj-lt"/>
          <a:ea typeface="+mj-ea"/>
          <a:cs typeface="+mj-cs"/>
          <a:sym typeface="Georgia"/>
        </a:defRPr>
      </a:lvl3pPr>
      <a:lvl4pPr marL="1828800" marR="0" indent="-457200" algn="l" defTabSz="584200" rtl="0" latinLnBrk="0">
        <a:lnSpc>
          <a:spcPct val="100000"/>
        </a:lnSpc>
        <a:spcBef>
          <a:spcPts val="4000"/>
        </a:spcBef>
        <a:spcAft>
          <a:spcPts val="0"/>
        </a:spcAft>
        <a:buClrTx/>
        <a:buSzPct val="50000"/>
        <a:buFontTx/>
        <a:buBlip>
          <a:blip r:embed="rId7"/>
        </a:buBlip>
        <a:tabLst/>
        <a:defRPr b="0" baseline="0" cap="none" i="0" spc="0" strike="noStrike" sz="3600" u="none">
          <a:ln>
            <a:noFill/>
          </a:ln>
          <a:solidFill>
            <a:srgbClr val="006288"/>
          </a:solidFill>
          <a:uFillTx/>
          <a:latin typeface="+mj-lt"/>
          <a:ea typeface="+mj-ea"/>
          <a:cs typeface="+mj-cs"/>
          <a:sym typeface="Georgia"/>
        </a:defRPr>
      </a:lvl4pPr>
      <a:lvl5pPr marL="2286000" marR="0" indent="-457200" algn="l" defTabSz="584200" rtl="0" latinLnBrk="0">
        <a:lnSpc>
          <a:spcPct val="100000"/>
        </a:lnSpc>
        <a:spcBef>
          <a:spcPts val="4000"/>
        </a:spcBef>
        <a:spcAft>
          <a:spcPts val="0"/>
        </a:spcAft>
        <a:buClrTx/>
        <a:buSzPct val="50000"/>
        <a:buFontTx/>
        <a:buBlip>
          <a:blip r:embed="rId7"/>
        </a:buBlip>
        <a:tabLst/>
        <a:defRPr b="0" baseline="0" cap="none" i="0" spc="0" strike="noStrike" sz="3600" u="none">
          <a:ln>
            <a:noFill/>
          </a:ln>
          <a:solidFill>
            <a:srgbClr val="006288"/>
          </a:solidFill>
          <a:uFillTx/>
          <a:latin typeface="+mj-lt"/>
          <a:ea typeface="+mj-ea"/>
          <a:cs typeface="+mj-cs"/>
          <a:sym typeface="Georgia"/>
        </a:defRPr>
      </a:lvl5pPr>
      <a:lvl6pPr marL="2743200" marR="0" indent="-457200" algn="l" defTabSz="584200" rtl="0" latinLnBrk="0">
        <a:lnSpc>
          <a:spcPct val="100000"/>
        </a:lnSpc>
        <a:spcBef>
          <a:spcPts val="4000"/>
        </a:spcBef>
        <a:spcAft>
          <a:spcPts val="0"/>
        </a:spcAft>
        <a:buClrTx/>
        <a:buSzPct val="50000"/>
        <a:buFontTx/>
        <a:buBlip>
          <a:blip r:embed="rId7"/>
        </a:buBlip>
        <a:tabLst/>
        <a:defRPr b="0" baseline="0" cap="none" i="0" spc="0" strike="noStrike" sz="3600" u="none">
          <a:ln>
            <a:noFill/>
          </a:ln>
          <a:solidFill>
            <a:srgbClr val="006288"/>
          </a:solidFill>
          <a:uFillTx/>
          <a:latin typeface="+mj-lt"/>
          <a:ea typeface="+mj-ea"/>
          <a:cs typeface="+mj-cs"/>
          <a:sym typeface="Georgia"/>
        </a:defRPr>
      </a:lvl6pPr>
      <a:lvl7pPr marL="3200400" marR="0" indent="-457200" algn="l" defTabSz="584200" rtl="0" latinLnBrk="0">
        <a:lnSpc>
          <a:spcPct val="100000"/>
        </a:lnSpc>
        <a:spcBef>
          <a:spcPts val="4000"/>
        </a:spcBef>
        <a:spcAft>
          <a:spcPts val="0"/>
        </a:spcAft>
        <a:buClrTx/>
        <a:buSzPct val="50000"/>
        <a:buFontTx/>
        <a:buBlip>
          <a:blip r:embed="rId7"/>
        </a:buBlip>
        <a:tabLst/>
        <a:defRPr b="0" baseline="0" cap="none" i="0" spc="0" strike="noStrike" sz="3600" u="none">
          <a:ln>
            <a:noFill/>
          </a:ln>
          <a:solidFill>
            <a:srgbClr val="006288"/>
          </a:solidFill>
          <a:uFillTx/>
          <a:latin typeface="+mj-lt"/>
          <a:ea typeface="+mj-ea"/>
          <a:cs typeface="+mj-cs"/>
          <a:sym typeface="Georgia"/>
        </a:defRPr>
      </a:lvl7pPr>
      <a:lvl8pPr marL="3657600" marR="0" indent="-457200" algn="l" defTabSz="584200" rtl="0" latinLnBrk="0">
        <a:lnSpc>
          <a:spcPct val="100000"/>
        </a:lnSpc>
        <a:spcBef>
          <a:spcPts val="4000"/>
        </a:spcBef>
        <a:spcAft>
          <a:spcPts val="0"/>
        </a:spcAft>
        <a:buClrTx/>
        <a:buSzPct val="50000"/>
        <a:buFontTx/>
        <a:buBlip>
          <a:blip r:embed="rId7"/>
        </a:buBlip>
        <a:tabLst/>
        <a:defRPr b="0" baseline="0" cap="none" i="0" spc="0" strike="noStrike" sz="3600" u="none">
          <a:ln>
            <a:noFill/>
          </a:ln>
          <a:solidFill>
            <a:srgbClr val="006288"/>
          </a:solidFill>
          <a:uFillTx/>
          <a:latin typeface="+mj-lt"/>
          <a:ea typeface="+mj-ea"/>
          <a:cs typeface="+mj-cs"/>
          <a:sym typeface="Georgia"/>
        </a:defRPr>
      </a:lvl8pPr>
      <a:lvl9pPr marL="4114800" marR="0" indent="-457200" algn="l" defTabSz="584200" rtl="0" latinLnBrk="0">
        <a:lnSpc>
          <a:spcPct val="100000"/>
        </a:lnSpc>
        <a:spcBef>
          <a:spcPts val="4000"/>
        </a:spcBef>
        <a:spcAft>
          <a:spcPts val="0"/>
        </a:spcAft>
        <a:buClrTx/>
        <a:buSzPct val="50000"/>
        <a:buFontTx/>
        <a:buBlip>
          <a:blip r:embed="rId7"/>
        </a:buBlip>
        <a:tabLst/>
        <a:defRPr b="0" baseline="0" cap="none" i="0" spc="0" strike="noStrike" sz="3600" u="none">
          <a:ln>
            <a:noFill/>
          </a:ln>
          <a:solidFill>
            <a:srgbClr val="006288"/>
          </a:solidFill>
          <a:uFillTx/>
          <a:latin typeface="+mj-lt"/>
          <a:ea typeface="+mj-ea"/>
          <a:cs typeface="+mj-cs"/>
          <a:sym typeface="Georgia"/>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Marker Fel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Marker Fel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Marker Fel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Marker Fel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Marker Fel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Marker Fel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Marker Fel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Marker Fel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Marker Fel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4" name="Shape 204"/>
          <p:cNvSpPr/>
          <p:nvPr>
            <p:ph type="ctrTitle"/>
          </p:nvPr>
        </p:nvSpPr>
        <p:spPr>
          <a:prstGeom prst="rect">
            <a:avLst/>
          </a:prstGeom>
        </p:spPr>
        <p:txBody>
          <a:bodyPr/>
          <a:lstStyle/>
          <a:p>
            <a:pPr/>
            <a:r>
              <a:t>Text Features</a:t>
            </a:r>
          </a:p>
          <a:p>
            <a:pPr/>
            <a:r>
              <a:t>Interactive Power Point</a:t>
            </a:r>
          </a:p>
        </p:txBody>
      </p:sp>
      <p:sp>
        <p:nvSpPr>
          <p:cNvPr id="205" name="Shape 205"/>
          <p:cNvSpPr/>
          <p:nvPr>
            <p:ph type="subTitle" sz="quarter" idx="1"/>
          </p:nvPr>
        </p:nvSpPr>
        <p:spPr>
          <a:prstGeom prst="rect">
            <a:avLst/>
          </a:prstGeom>
        </p:spPr>
        <p:txBody>
          <a:bodyPr/>
          <a:lstStyle/>
          <a:p>
            <a:pPr/>
            <a:r>
              <a:t>Grade 7</a:t>
            </a:r>
          </a:p>
          <a:p>
            <a:pPr/>
            <a:r>
              <a:t>Expository Reading &amp; Writing Unit</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1" name="Shape 231"/>
          <p:cNvSpPr/>
          <p:nvPr>
            <p:ph type="title"/>
          </p:nvPr>
        </p:nvSpPr>
        <p:spPr>
          <a:prstGeom prst="rect">
            <a:avLst/>
          </a:prstGeom>
          <a:ln w="9525">
            <a:round/>
          </a:ln>
        </p:spPr>
        <p:txBody>
          <a:bodyPr/>
          <a:lstStyle/>
          <a:p>
            <a:pPr>
              <a:defRPr b="1" sz="6900">
                <a:solidFill>
                  <a:srgbClr val="FFFFFF"/>
                </a:solidFill>
              </a:defRPr>
            </a:pPr>
            <a:r>
              <a:t>TEXT FEATURES</a:t>
            </a:r>
          </a:p>
          <a:p>
            <a:pPr>
              <a:defRPr sz="6900">
                <a:solidFill>
                  <a:srgbClr val="FFFFFF"/>
                </a:solidFill>
              </a:defRPr>
            </a:pPr>
            <a:r>
              <a:t>ALL CAPS</a:t>
            </a:r>
          </a:p>
        </p:txBody>
      </p:sp>
      <p:sp>
        <p:nvSpPr>
          <p:cNvPr id="232" name="Shape 232"/>
          <p:cNvSpPr/>
          <p:nvPr>
            <p:ph type="body" idx="1"/>
          </p:nvPr>
        </p:nvSpPr>
        <p:spPr>
          <a:xfrm>
            <a:off x="996950" y="2930525"/>
            <a:ext cx="11036300" cy="5920966"/>
          </a:xfrm>
          <a:prstGeom prst="rect">
            <a:avLst/>
          </a:prstGeom>
        </p:spPr>
        <p:txBody>
          <a:bodyPr/>
          <a:lstStyle>
            <a:lvl1pPr marL="0" indent="0" defTabSz="457200">
              <a:spcBef>
                <a:spcPts val="0"/>
              </a:spcBef>
              <a:buSzTx/>
              <a:buNone/>
              <a:defRPr sz="5900">
                <a:solidFill>
                  <a:srgbClr val="000000"/>
                </a:solidFill>
                <a:uFill>
                  <a:solidFill>
                    <a:srgbClr val="000000"/>
                  </a:solidFill>
                </a:uFill>
                <a:latin typeface="Calibri"/>
                <a:ea typeface="Calibri"/>
                <a:cs typeface="Calibri"/>
                <a:sym typeface="Calibri"/>
              </a:defRPr>
            </a:lvl1pPr>
          </a:lstStyle>
          <a:p>
            <a:pPr/>
            <a:r>
              <a:t>Does the author use any words written in ALL CAPS? If so, why? </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4" name="Shape 234"/>
          <p:cNvSpPr/>
          <p:nvPr>
            <p:ph type="title"/>
          </p:nvPr>
        </p:nvSpPr>
        <p:spPr>
          <a:prstGeom prst="rect">
            <a:avLst/>
          </a:prstGeom>
          <a:ln w="9525">
            <a:round/>
          </a:ln>
        </p:spPr>
        <p:txBody>
          <a:bodyPr/>
          <a:lstStyle/>
          <a:p>
            <a:pPr>
              <a:defRPr b="1" sz="6900">
                <a:solidFill>
                  <a:srgbClr val="FFFFFF"/>
                </a:solidFill>
              </a:defRPr>
            </a:pPr>
            <a:r>
              <a:t>TEXT FEATURES</a:t>
            </a:r>
          </a:p>
          <a:p>
            <a:pPr>
              <a:defRPr sz="6900">
                <a:solidFill>
                  <a:srgbClr val="FFFFFF"/>
                </a:solidFill>
              </a:defRPr>
            </a:pPr>
            <a:r>
              <a:t>Anything else?</a:t>
            </a:r>
          </a:p>
        </p:txBody>
      </p:sp>
      <p:sp>
        <p:nvSpPr>
          <p:cNvPr id="235" name="Shape 235"/>
          <p:cNvSpPr/>
          <p:nvPr>
            <p:ph type="body" idx="1"/>
          </p:nvPr>
        </p:nvSpPr>
        <p:spPr>
          <a:xfrm>
            <a:off x="996950" y="2930525"/>
            <a:ext cx="11036300" cy="5920966"/>
          </a:xfrm>
          <a:prstGeom prst="rect">
            <a:avLst/>
          </a:prstGeom>
        </p:spPr>
        <p:txBody>
          <a:bodyPr/>
          <a:lstStyle>
            <a:lvl1pPr marL="0" indent="0" defTabSz="457200">
              <a:spcBef>
                <a:spcPts val="0"/>
              </a:spcBef>
              <a:buSzTx/>
              <a:buNone/>
              <a:defRPr sz="5900">
                <a:solidFill>
                  <a:srgbClr val="000000"/>
                </a:solidFill>
                <a:uFill>
                  <a:solidFill>
                    <a:srgbClr val="000000"/>
                  </a:solidFill>
                </a:uFill>
                <a:latin typeface="Calibri"/>
                <a:ea typeface="Calibri"/>
                <a:cs typeface="Calibri"/>
                <a:sym typeface="Calibri"/>
              </a:defRPr>
            </a:lvl1pPr>
          </a:lstStyle>
          <a:p>
            <a:pPr/>
            <a:r>
              <a:t>Is there anything else in this article that makes it interesting or helpful to look at and read? Does anything else stand out to you? </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7" name="Shape 207"/>
          <p:cNvSpPr/>
          <p:nvPr>
            <p:ph type="title"/>
          </p:nvPr>
        </p:nvSpPr>
        <p:spPr>
          <a:prstGeom prst="rect">
            <a:avLst/>
          </a:prstGeom>
          <a:ln w="9525">
            <a:round/>
          </a:ln>
        </p:spPr>
        <p:txBody>
          <a:bodyPr/>
          <a:lstStyle>
            <a:lvl1pPr>
              <a:defRPr b="1" sz="6900">
                <a:solidFill>
                  <a:srgbClr val="FFFFFF"/>
                </a:solidFill>
              </a:defRPr>
            </a:lvl1pPr>
          </a:lstStyle>
          <a:p>
            <a:pPr/>
            <a:r>
              <a:t>You need the article you worked on yesterday.</a:t>
            </a:r>
          </a:p>
        </p:txBody>
      </p:sp>
      <p:sp>
        <p:nvSpPr>
          <p:cNvPr id="208" name="Shape 208"/>
          <p:cNvSpPr/>
          <p:nvPr>
            <p:ph type="body" idx="1"/>
          </p:nvPr>
        </p:nvSpPr>
        <p:spPr>
          <a:prstGeom prst="rect">
            <a:avLst/>
          </a:prstGeom>
        </p:spPr>
        <p:txBody>
          <a:bodyPr/>
          <a:lstStyle/>
          <a:p>
            <a:pPr>
              <a:buBlip>
                <a:blip r:embed="rId2"/>
              </a:buBlip>
              <a:defRPr b="1" sz="4500"/>
            </a:pPr>
            <a:r>
              <a:t>Have it on your desk along with a pencil and some colored pens, colored pencils, markers, or hi-lighters. </a:t>
            </a:r>
          </a:p>
          <a:p>
            <a:pPr>
              <a:buBlip>
                <a:blip r:embed="rId2"/>
              </a:buBlip>
              <a:defRPr b="1" sz="4500"/>
            </a:pPr>
            <a:r>
              <a:t>It’s OK to share them with a partner or others in a small group. </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0" name="Shape 210"/>
          <p:cNvSpPr/>
          <p:nvPr>
            <p:ph type="title"/>
          </p:nvPr>
        </p:nvSpPr>
        <p:spPr>
          <a:prstGeom prst="rect">
            <a:avLst/>
          </a:prstGeom>
          <a:ln w="9525">
            <a:round/>
          </a:ln>
        </p:spPr>
        <p:txBody>
          <a:bodyPr/>
          <a:lstStyle/>
          <a:p>
            <a:pPr>
              <a:defRPr b="1" sz="6900">
                <a:solidFill>
                  <a:srgbClr val="FFFFFF"/>
                </a:solidFill>
              </a:defRPr>
            </a:pPr>
            <a:r>
              <a:t>TEXT FEATURES</a:t>
            </a:r>
          </a:p>
          <a:p>
            <a:pPr>
              <a:defRPr b="1" sz="6900">
                <a:solidFill>
                  <a:srgbClr val="FFFFFF"/>
                </a:solidFill>
              </a:defRPr>
            </a:pPr>
            <a:r>
              <a:t>Titles</a:t>
            </a:r>
          </a:p>
        </p:txBody>
      </p:sp>
      <p:sp>
        <p:nvSpPr>
          <p:cNvPr id="211" name="Shape 211"/>
          <p:cNvSpPr/>
          <p:nvPr>
            <p:ph type="body" idx="1"/>
          </p:nvPr>
        </p:nvSpPr>
        <p:spPr>
          <a:prstGeom prst="rect">
            <a:avLst/>
          </a:prstGeom>
        </p:spPr>
        <p:txBody>
          <a:bodyPr/>
          <a:lstStyle/>
          <a:p>
            <a:pPr marL="448055" indent="-448055" defTabSz="572516">
              <a:spcBef>
                <a:spcPts val="3900"/>
              </a:spcBef>
              <a:buBlip>
                <a:blip r:embed="rId2"/>
              </a:buBlip>
              <a:defRPr b="1" sz="4410"/>
            </a:pPr>
            <a:r>
              <a:t>Circle the title of the article</a:t>
            </a:r>
          </a:p>
          <a:p>
            <a:pPr marL="448055" indent="-448055" defTabSz="572516">
              <a:spcBef>
                <a:spcPts val="3900"/>
              </a:spcBef>
              <a:buBlip>
                <a:blip r:embed="rId2"/>
              </a:buBlip>
              <a:defRPr b="1" sz="4410"/>
            </a:pPr>
            <a:r>
              <a:t>Out to the side, write down something the title tells you about the article. Does it tell you about the main idea? Or about the purpose of the article? Does it help you infer the author’s opinion about the topic? </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3" name="Shape 213"/>
          <p:cNvSpPr/>
          <p:nvPr>
            <p:ph type="title"/>
          </p:nvPr>
        </p:nvSpPr>
        <p:spPr>
          <a:prstGeom prst="rect">
            <a:avLst/>
          </a:prstGeom>
          <a:ln w="9525">
            <a:round/>
          </a:ln>
        </p:spPr>
        <p:txBody>
          <a:bodyPr/>
          <a:lstStyle/>
          <a:p>
            <a:pPr>
              <a:defRPr b="1" sz="6900">
                <a:solidFill>
                  <a:srgbClr val="FFFFFF"/>
                </a:solidFill>
              </a:defRPr>
            </a:pPr>
            <a:r>
              <a:t>TEXT FEATURES</a:t>
            </a:r>
          </a:p>
          <a:p>
            <a:pPr>
              <a:defRPr b="1" sz="6900">
                <a:solidFill>
                  <a:srgbClr val="FFFFFF"/>
                </a:solidFill>
              </a:defRPr>
            </a:pPr>
            <a:r>
              <a:t>Sub-titles</a:t>
            </a:r>
          </a:p>
        </p:txBody>
      </p:sp>
      <p:sp>
        <p:nvSpPr>
          <p:cNvPr id="214" name="Shape 214"/>
          <p:cNvSpPr/>
          <p:nvPr>
            <p:ph type="body" idx="1"/>
          </p:nvPr>
        </p:nvSpPr>
        <p:spPr>
          <a:prstGeom prst="rect">
            <a:avLst/>
          </a:prstGeom>
        </p:spPr>
        <p:txBody>
          <a:bodyPr/>
          <a:lstStyle/>
          <a:p>
            <a:pPr marL="0" indent="0" defTabSz="379475">
              <a:spcBef>
                <a:spcPts val="0"/>
              </a:spcBef>
              <a:buSzTx/>
              <a:buNone/>
              <a:defRPr b="1" sz="4731">
                <a:solidFill>
                  <a:srgbClr val="000000"/>
                </a:solidFill>
                <a:uFill>
                  <a:solidFill>
                    <a:srgbClr val="000000"/>
                  </a:solidFill>
                </a:uFill>
                <a:latin typeface="Calibri"/>
                <a:ea typeface="Calibri"/>
                <a:cs typeface="Calibri"/>
                <a:sym typeface="Calibri"/>
              </a:defRPr>
            </a:pPr>
            <a:r>
              <a:t>Subtitles appear right below or right next to the title. Not every article has a subtitle, but many do. </a:t>
            </a:r>
          </a:p>
          <a:p>
            <a:pPr marL="0" indent="0" defTabSz="379475">
              <a:spcBef>
                <a:spcPts val="0"/>
              </a:spcBef>
              <a:buSzTx/>
              <a:buNone/>
              <a:defRPr b="1" sz="4731">
                <a:solidFill>
                  <a:srgbClr val="000000"/>
                </a:solidFill>
                <a:uFill>
                  <a:solidFill>
                    <a:srgbClr val="000000"/>
                  </a:solidFill>
                </a:uFill>
                <a:latin typeface="Calibri"/>
                <a:ea typeface="Calibri"/>
                <a:cs typeface="Calibri"/>
                <a:sym typeface="Calibri"/>
              </a:defRPr>
            </a:pPr>
          </a:p>
          <a:p>
            <a:pPr marL="0" indent="0" defTabSz="379475">
              <a:spcBef>
                <a:spcPts val="0"/>
              </a:spcBef>
              <a:buSzTx/>
              <a:buNone/>
              <a:defRPr b="1" sz="4731">
                <a:solidFill>
                  <a:srgbClr val="000000"/>
                </a:solidFill>
                <a:uFill>
                  <a:solidFill>
                    <a:srgbClr val="000000"/>
                  </a:solidFill>
                </a:uFill>
                <a:latin typeface="Calibri"/>
                <a:ea typeface="Calibri"/>
                <a:cs typeface="Calibri"/>
                <a:sym typeface="Calibri"/>
              </a:defRPr>
            </a:pPr>
            <a:r>
              <a:t>Draw a box around the subtitle if you have one, and write down what else it tells you or makes you think about the article. </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6" name="Shape 216"/>
          <p:cNvSpPr/>
          <p:nvPr>
            <p:ph type="title"/>
          </p:nvPr>
        </p:nvSpPr>
        <p:spPr>
          <a:prstGeom prst="rect">
            <a:avLst/>
          </a:prstGeom>
          <a:ln w="9525">
            <a:round/>
          </a:ln>
        </p:spPr>
        <p:txBody>
          <a:bodyPr/>
          <a:lstStyle/>
          <a:p>
            <a:pPr>
              <a:defRPr b="1" sz="6900">
                <a:solidFill>
                  <a:srgbClr val="FFFFFF"/>
                </a:solidFill>
              </a:defRPr>
            </a:pPr>
            <a:r>
              <a:t>TEXT FEATURES</a:t>
            </a:r>
          </a:p>
          <a:p>
            <a:pPr>
              <a:defRPr b="1" sz="6900">
                <a:solidFill>
                  <a:srgbClr val="FFFFFF"/>
                </a:solidFill>
              </a:defRPr>
            </a:pPr>
            <a:r>
              <a:t>Subheadings</a:t>
            </a:r>
          </a:p>
        </p:txBody>
      </p:sp>
      <p:sp>
        <p:nvSpPr>
          <p:cNvPr id="217" name="Shape 217"/>
          <p:cNvSpPr/>
          <p:nvPr>
            <p:ph type="body" idx="1"/>
          </p:nvPr>
        </p:nvSpPr>
        <p:spPr>
          <a:xfrm>
            <a:off x="996950" y="2930525"/>
            <a:ext cx="11036301" cy="5920966"/>
          </a:xfrm>
          <a:prstGeom prst="rect">
            <a:avLst/>
          </a:prstGeom>
        </p:spPr>
        <p:txBody>
          <a:bodyPr/>
          <a:lstStyle/>
          <a:p>
            <a:pPr marL="0" indent="0" defTabSz="278892">
              <a:spcBef>
                <a:spcPts val="0"/>
              </a:spcBef>
              <a:buSzTx/>
              <a:buNone/>
              <a:defRPr sz="3233">
                <a:solidFill>
                  <a:srgbClr val="000000"/>
                </a:solidFill>
                <a:uFill>
                  <a:solidFill>
                    <a:srgbClr val="000000"/>
                  </a:solidFill>
                </a:uFill>
                <a:latin typeface="Comic Sans MS"/>
                <a:ea typeface="Comic Sans MS"/>
                <a:cs typeface="Comic Sans MS"/>
                <a:sym typeface="Comic Sans MS"/>
              </a:defRPr>
            </a:pPr>
            <a:r>
              <a:rPr b="1"/>
              <a:t>Subheadings</a:t>
            </a:r>
            <a:r>
              <a:t> are different from </a:t>
            </a:r>
            <a:r>
              <a:rPr b="1"/>
              <a:t>subtitles</a:t>
            </a:r>
            <a:r>
              <a:t>. </a:t>
            </a:r>
            <a:r>
              <a:rPr b="1"/>
              <a:t>Subheadings</a:t>
            </a:r>
            <a:r>
              <a:t> appear throughout the article and act sort of like mini-chapters, dividing the article into little sections. </a:t>
            </a:r>
          </a:p>
          <a:p>
            <a:pPr marL="0" indent="0" defTabSz="278892">
              <a:spcBef>
                <a:spcPts val="0"/>
              </a:spcBef>
              <a:buSzTx/>
              <a:buNone/>
              <a:defRPr sz="3233">
                <a:solidFill>
                  <a:srgbClr val="000000"/>
                </a:solidFill>
                <a:uFill>
                  <a:solidFill>
                    <a:srgbClr val="000000"/>
                  </a:solidFill>
                </a:uFill>
                <a:latin typeface="Comic Sans MS"/>
                <a:ea typeface="Comic Sans MS"/>
                <a:cs typeface="Comic Sans MS"/>
                <a:sym typeface="Comic Sans MS"/>
              </a:defRPr>
            </a:pPr>
          </a:p>
          <a:p>
            <a:pPr marL="0" indent="0" defTabSz="278892">
              <a:spcBef>
                <a:spcPts val="0"/>
              </a:spcBef>
              <a:buSzTx/>
              <a:buNone/>
              <a:defRPr sz="3233">
                <a:solidFill>
                  <a:srgbClr val="000000"/>
                </a:solidFill>
                <a:uFill>
                  <a:solidFill>
                    <a:srgbClr val="000000"/>
                  </a:solidFill>
                </a:uFill>
                <a:latin typeface="Comic Sans MS"/>
                <a:ea typeface="Comic Sans MS"/>
                <a:cs typeface="Comic Sans MS"/>
                <a:sym typeface="Comic Sans MS"/>
              </a:defRPr>
            </a:pPr>
            <a:r>
              <a:t>Hi-light any </a:t>
            </a:r>
            <a:r>
              <a:rPr b="1"/>
              <a:t>subheadings</a:t>
            </a:r>
            <a:r>
              <a:t> that you see.</a:t>
            </a:r>
          </a:p>
          <a:p>
            <a:pPr marL="0" indent="0" defTabSz="278892">
              <a:spcBef>
                <a:spcPts val="0"/>
              </a:spcBef>
              <a:buSzTx/>
              <a:buNone/>
              <a:defRPr sz="3233">
                <a:solidFill>
                  <a:srgbClr val="000000"/>
                </a:solidFill>
                <a:uFill>
                  <a:solidFill>
                    <a:srgbClr val="000000"/>
                  </a:solidFill>
                </a:uFill>
                <a:latin typeface="Comic Sans MS"/>
                <a:ea typeface="Comic Sans MS"/>
                <a:cs typeface="Comic Sans MS"/>
                <a:sym typeface="Comic Sans MS"/>
              </a:defRPr>
            </a:pPr>
          </a:p>
          <a:p>
            <a:pPr marL="0" indent="0" defTabSz="278892">
              <a:spcBef>
                <a:spcPts val="0"/>
              </a:spcBef>
              <a:buSzTx/>
              <a:buNone/>
              <a:defRPr sz="3233">
                <a:solidFill>
                  <a:srgbClr val="000000"/>
                </a:solidFill>
                <a:uFill>
                  <a:solidFill>
                    <a:srgbClr val="000000"/>
                  </a:solidFill>
                </a:uFill>
                <a:latin typeface="Comic Sans MS"/>
                <a:ea typeface="Comic Sans MS"/>
                <a:cs typeface="Comic Sans MS"/>
                <a:sym typeface="Comic Sans MS"/>
              </a:defRPr>
            </a:pPr>
          </a:p>
          <a:p>
            <a:pPr marL="0" indent="0" defTabSz="278892">
              <a:spcBef>
                <a:spcPts val="0"/>
              </a:spcBef>
              <a:buSzTx/>
              <a:buNone/>
              <a:defRPr sz="3233">
                <a:solidFill>
                  <a:srgbClr val="000000"/>
                </a:solidFill>
                <a:uFill>
                  <a:solidFill>
                    <a:srgbClr val="000000"/>
                  </a:solidFill>
                </a:uFill>
                <a:latin typeface="Comic Sans MS"/>
                <a:ea typeface="Comic Sans MS"/>
                <a:cs typeface="Comic Sans MS"/>
                <a:sym typeface="Comic Sans MS"/>
              </a:defRPr>
            </a:pPr>
          </a:p>
          <a:p>
            <a:pPr marL="0" indent="0" defTabSz="278892">
              <a:spcBef>
                <a:spcPts val="0"/>
              </a:spcBef>
              <a:buSzTx/>
              <a:buNone/>
              <a:defRPr sz="3233">
                <a:solidFill>
                  <a:srgbClr val="000000"/>
                </a:solidFill>
                <a:uFill>
                  <a:solidFill>
                    <a:srgbClr val="000000"/>
                  </a:solidFill>
                </a:uFill>
                <a:latin typeface="Comic Sans MS"/>
                <a:ea typeface="Comic Sans MS"/>
                <a:cs typeface="Comic Sans MS"/>
                <a:sym typeface="Comic Sans MS"/>
              </a:defRPr>
            </a:pPr>
            <a:r>
              <a:t>Out to the side, s</a:t>
            </a:r>
            <a:r>
              <a:rPr b="1"/>
              <a:t>ummarize</a:t>
            </a:r>
            <a:r>
              <a:t> what each little part is about. </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9" name="Shape 219"/>
          <p:cNvSpPr/>
          <p:nvPr>
            <p:ph type="title"/>
          </p:nvPr>
        </p:nvSpPr>
        <p:spPr>
          <a:prstGeom prst="rect">
            <a:avLst/>
          </a:prstGeom>
          <a:ln w="9525">
            <a:round/>
          </a:ln>
        </p:spPr>
        <p:txBody>
          <a:bodyPr/>
          <a:lstStyle/>
          <a:p>
            <a:pPr>
              <a:defRPr b="1" sz="6900">
                <a:solidFill>
                  <a:srgbClr val="FFFFFF"/>
                </a:solidFill>
              </a:defRPr>
            </a:pPr>
            <a:r>
              <a:t>TEXT FEATURES</a:t>
            </a:r>
          </a:p>
          <a:p>
            <a:pPr>
              <a:defRPr b="1" sz="6900">
                <a:solidFill>
                  <a:srgbClr val="FFFFFF"/>
                </a:solidFill>
              </a:defRPr>
            </a:pPr>
            <a:r>
              <a:t>bold words</a:t>
            </a:r>
          </a:p>
        </p:txBody>
      </p:sp>
      <p:sp>
        <p:nvSpPr>
          <p:cNvPr id="220" name="Shape 220"/>
          <p:cNvSpPr/>
          <p:nvPr>
            <p:ph type="body" idx="1"/>
          </p:nvPr>
        </p:nvSpPr>
        <p:spPr>
          <a:xfrm>
            <a:off x="996950" y="2930525"/>
            <a:ext cx="11036300" cy="5920966"/>
          </a:xfrm>
          <a:prstGeom prst="rect">
            <a:avLst/>
          </a:prstGeom>
        </p:spPr>
        <p:txBody>
          <a:bodyPr/>
          <a:lstStyle/>
          <a:p>
            <a:pPr marL="0" indent="0" defTabSz="434340">
              <a:spcBef>
                <a:spcPts val="0"/>
              </a:spcBef>
              <a:buSzTx/>
              <a:buNone/>
              <a:defRPr sz="6650">
                <a:solidFill>
                  <a:schemeClr val="accent1">
                    <a:satOff val="-18790"/>
                    <a:lumOff val="-28248"/>
                  </a:schemeClr>
                </a:solidFill>
                <a:uFill>
                  <a:solidFill>
                    <a:srgbClr val="000000"/>
                  </a:solidFill>
                </a:uFill>
                <a:latin typeface="Calibri"/>
                <a:ea typeface="Calibri"/>
                <a:cs typeface="Calibri"/>
                <a:sym typeface="Calibri"/>
              </a:defRPr>
            </a:pPr>
            <a:r>
              <a:t>Where does the author use </a:t>
            </a:r>
            <a:r>
              <a:rPr b="1"/>
              <a:t>bold-faced</a:t>
            </a:r>
            <a:r>
              <a:t> words? Hi-light them if you have them. What is the reason words appear in </a:t>
            </a:r>
            <a:r>
              <a:rPr b="1"/>
              <a:t>bold </a:t>
            </a:r>
            <a:r>
              <a:t>sometimes</a:t>
            </a:r>
            <a:r>
              <a:t>?</a:t>
            </a:r>
          </a:p>
          <a:p>
            <a:pPr marL="0" indent="0" defTabSz="434340">
              <a:spcBef>
                <a:spcPts val="0"/>
              </a:spcBef>
              <a:buSzTx/>
              <a:buNone/>
              <a:defRPr sz="5035">
                <a:solidFill>
                  <a:srgbClr val="000000"/>
                </a:solidFill>
                <a:uFill>
                  <a:solidFill>
                    <a:srgbClr val="000000"/>
                  </a:solidFill>
                </a:uFill>
                <a:latin typeface="Comic Sans MS"/>
                <a:ea typeface="Comic Sans MS"/>
                <a:cs typeface="Comic Sans MS"/>
                <a:sym typeface="Comic Sans MS"/>
              </a:defRPr>
            </a:pPr>
            <a:r>
              <a:t> </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2" name="Shape 222"/>
          <p:cNvSpPr/>
          <p:nvPr>
            <p:ph type="title"/>
          </p:nvPr>
        </p:nvSpPr>
        <p:spPr>
          <a:prstGeom prst="rect">
            <a:avLst/>
          </a:prstGeom>
          <a:ln w="9525">
            <a:round/>
          </a:ln>
        </p:spPr>
        <p:txBody>
          <a:bodyPr/>
          <a:lstStyle/>
          <a:p>
            <a:pPr>
              <a:defRPr b="1" sz="6900">
                <a:solidFill>
                  <a:srgbClr val="FFFFFF"/>
                </a:solidFill>
              </a:defRPr>
            </a:pPr>
            <a:r>
              <a:t>TEXT FEATURES</a:t>
            </a:r>
          </a:p>
          <a:p>
            <a:pPr>
              <a:defRPr sz="6900">
                <a:solidFill>
                  <a:srgbClr val="FFFFFF"/>
                </a:solidFill>
              </a:defRPr>
            </a:pPr>
            <a:r>
              <a:t>italics</a:t>
            </a:r>
          </a:p>
        </p:txBody>
      </p:sp>
      <p:sp>
        <p:nvSpPr>
          <p:cNvPr id="223" name="Shape 223"/>
          <p:cNvSpPr/>
          <p:nvPr>
            <p:ph type="body" idx="1"/>
          </p:nvPr>
        </p:nvSpPr>
        <p:spPr>
          <a:xfrm>
            <a:off x="996950" y="2930525"/>
            <a:ext cx="11036300" cy="5920966"/>
          </a:xfrm>
          <a:prstGeom prst="rect">
            <a:avLst/>
          </a:prstGeom>
        </p:spPr>
        <p:txBody>
          <a:bodyPr/>
          <a:lstStyle/>
          <a:p>
            <a:pPr marL="0" indent="0" defTabSz="457200">
              <a:spcBef>
                <a:spcPts val="0"/>
              </a:spcBef>
              <a:buSzTx/>
              <a:buNone/>
              <a:defRPr sz="7000">
                <a:solidFill>
                  <a:srgbClr val="000000"/>
                </a:solidFill>
                <a:uFill>
                  <a:solidFill>
                    <a:srgbClr val="000000"/>
                  </a:solidFill>
                </a:uFill>
                <a:latin typeface="Calibri"/>
                <a:ea typeface="Calibri"/>
                <a:cs typeface="Calibri"/>
                <a:sym typeface="Calibri"/>
              </a:defRPr>
            </a:pPr>
            <a:r>
              <a:t>Sometimes authors put words or phrases in </a:t>
            </a:r>
            <a:r>
              <a:rPr i="1"/>
              <a:t>italics</a:t>
            </a:r>
            <a:r>
              <a:t>. Do you see any words in </a:t>
            </a:r>
            <a:r>
              <a:rPr i="1"/>
              <a:t>italics</a:t>
            </a:r>
            <a:r>
              <a:t>? Hi-light them. Why would the author do this? </a:t>
            </a: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5" name="Shape 225"/>
          <p:cNvSpPr/>
          <p:nvPr>
            <p:ph type="title"/>
          </p:nvPr>
        </p:nvSpPr>
        <p:spPr>
          <a:prstGeom prst="rect">
            <a:avLst/>
          </a:prstGeom>
          <a:ln w="9525">
            <a:round/>
          </a:ln>
        </p:spPr>
        <p:txBody>
          <a:bodyPr/>
          <a:lstStyle/>
          <a:p>
            <a:pPr>
              <a:defRPr b="1" sz="6900">
                <a:solidFill>
                  <a:srgbClr val="FFFFFF"/>
                </a:solidFill>
              </a:defRPr>
            </a:pPr>
            <a:r>
              <a:t>TEXT FEATURES</a:t>
            </a:r>
          </a:p>
          <a:p>
            <a:pPr>
              <a:defRPr sz="6900">
                <a:solidFill>
                  <a:srgbClr val="FFFFFF"/>
                </a:solidFill>
              </a:defRPr>
            </a:pPr>
            <a:r>
              <a:t>images</a:t>
            </a:r>
          </a:p>
        </p:txBody>
      </p:sp>
      <p:sp>
        <p:nvSpPr>
          <p:cNvPr id="226" name="Shape 226"/>
          <p:cNvSpPr/>
          <p:nvPr>
            <p:ph type="body" idx="1"/>
          </p:nvPr>
        </p:nvSpPr>
        <p:spPr>
          <a:xfrm>
            <a:off x="996950" y="2930525"/>
            <a:ext cx="11036300" cy="5920966"/>
          </a:xfrm>
          <a:prstGeom prst="rect">
            <a:avLst/>
          </a:prstGeom>
        </p:spPr>
        <p:txBody>
          <a:bodyPr/>
          <a:lstStyle/>
          <a:p>
            <a:pPr marL="0" indent="0" defTabSz="416052">
              <a:spcBef>
                <a:spcPts val="0"/>
              </a:spcBef>
              <a:buSzTx/>
              <a:buNone/>
              <a:defRPr sz="5369">
                <a:solidFill>
                  <a:srgbClr val="000000"/>
                </a:solidFill>
                <a:uFill>
                  <a:solidFill>
                    <a:srgbClr val="000000"/>
                  </a:solidFill>
                </a:uFill>
                <a:latin typeface="Calibri"/>
                <a:ea typeface="Calibri"/>
                <a:cs typeface="Calibri"/>
                <a:sym typeface="Calibri"/>
              </a:defRPr>
            </a:pPr>
            <a:r>
              <a:t>Look for a graphic or </a:t>
            </a:r>
            <a:r>
              <a:rPr b="1"/>
              <a:t>image</a:t>
            </a:r>
            <a:r>
              <a:t>. It could be a photo, a chart, a map, a diagram, etc. What does it show or what information does it provide that you wouldn’t otherwise get from the text of the article? </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8" name="Shape 228"/>
          <p:cNvSpPr/>
          <p:nvPr>
            <p:ph type="title"/>
          </p:nvPr>
        </p:nvSpPr>
        <p:spPr>
          <a:prstGeom prst="rect">
            <a:avLst/>
          </a:prstGeom>
          <a:ln w="9525">
            <a:round/>
          </a:ln>
        </p:spPr>
        <p:txBody>
          <a:bodyPr/>
          <a:lstStyle/>
          <a:p>
            <a:pPr>
              <a:defRPr b="1" sz="6900">
                <a:solidFill>
                  <a:srgbClr val="FFFFFF"/>
                </a:solidFill>
              </a:defRPr>
            </a:pPr>
            <a:r>
              <a:t>TEXT FEATURES</a:t>
            </a:r>
          </a:p>
          <a:p>
            <a:pPr>
              <a:defRPr sz="6900">
                <a:solidFill>
                  <a:srgbClr val="FFFFFF"/>
                </a:solidFill>
              </a:defRPr>
            </a:pPr>
            <a:r>
              <a:t>captions</a:t>
            </a:r>
          </a:p>
        </p:txBody>
      </p:sp>
      <p:sp>
        <p:nvSpPr>
          <p:cNvPr id="229" name="Shape 229"/>
          <p:cNvSpPr/>
          <p:nvPr>
            <p:ph type="body" idx="1"/>
          </p:nvPr>
        </p:nvSpPr>
        <p:spPr>
          <a:xfrm>
            <a:off x="996950" y="2930525"/>
            <a:ext cx="11036300" cy="5920966"/>
          </a:xfrm>
          <a:prstGeom prst="rect">
            <a:avLst/>
          </a:prstGeom>
        </p:spPr>
        <p:txBody>
          <a:bodyPr/>
          <a:lstStyle/>
          <a:p>
            <a:pPr marL="0" indent="0" defTabSz="457200">
              <a:spcBef>
                <a:spcPts val="0"/>
              </a:spcBef>
              <a:buSzTx/>
              <a:buNone/>
              <a:defRPr sz="6300">
                <a:solidFill>
                  <a:srgbClr val="000000"/>
                </a:solidFill>
                <a:uFill>
                  <a:solidFill>
                    <a:srgbClr val="000000"/>
                  </a:solidFill>
                </a:uFill>
                <a:latin typeface="Calibri"/>
                <a:ea typeface="Calibri"/>
                <a:cs typeface="Calibri"/>
                <a:sym typeface="Calibri"/>
              </a:defRPr>
            </a:pPr>
            <a:r>
              <a:t>Most graphics or images have a </a:t>
            </a:r>
            <a:r>
              <a:rPr b="1"/>
              <a:t>caption</a:t>
            </a:r>
            <a:r>
              <a:t> underneath it (or right above it or to the side). What information is in the caption? </a:t>
            </a:r>
          </a:p>
        </p:txBody>
      </p:sp>
    </p:spTree>
  </p:cSld>
  <p:clrMapOvr>
    <a:masterClrMapping/>
  </p:clrMapOvr>
  <p:transition xmlns:p14="http://schemas.microsoft.com/office/powerpoint/2010/main" spd="med" advClick="1" p14:dur="1000"/>
</p:sld>
</file>

<file path=ppt/theme/_rels/theme1.xml.rels><?xml version="1.0" encoding="UTF-8" standalone="yes"?><Relationships xmlns="http://schemas.openxmlformats.org/package/2006/relationships"><Relationship Id="rId1" Type="http://schemas.openxmlformats.org/officeDocument/2006/relationships/image" Target="../media/image6.png"/></Relationships>

</file>

<file path=ppt/theme/_rels/theme2.xml.rels><?xml version="1.0" encoding="UTF-8" standalone="yes"?><Relationships xmlns="http://schemas.openxmlformats.org/package/2006/relationships"><Relationship Id="rId1" Type="http://schemas.openxmlformats.org/officeDocument/2006/relationships/image" Target="../media/image6.png"/></Relationships>

</file>

<file path=ppt/theme/theme1.xml><?xml version="1.0" encoding="utf-8"?>
<a:theme xmlns:a="http://schemas.openxmlformats.org/drawingml/2006/main" xmlns:r="http://schemas.openxmlformats.org/officeDocument/2006/relationships" name="Craft">
  <a:themeElements>
    <a:clrScheme name="Craft">
      <a:dk1>
        <a:srgbClr val="888888"/>
      </a:dk1>
      <a:lt1>
        <a:srgbClr val="006288"/>
      </a:lt1>
      <a:dk2>
        <a:srgbClr val="5C5D5F"/>
      </a:dk2>
      <a:lt2>
        <a:srgbClr val="CBCBCB"/>
      </a:lt2>
      <a:accent1>
        <a:srgbClr val="68B7E8"/>
      </a:accent1>
      <a:accent2>
        <a:srgbClr val="87BD40"/>
      </a:accent2>
      <a:accent3>
        <a:srgbClr val="E1B949"/>
      </a:accent3>
      <a:accent4>
        <a:srgbClr val="DF8E3E"/>
      </a:accent4>
      <a:accent5>
        <a:srgbClr val="DA6856"/>
      </a:accent5>
      <a:accent6>
        <a:srgbClr val="9779C2"/>
      </a:accent6>
      <a:hlink>
        <a:srgbClr val="0000FF"/>
      </a:hlink>
      <a:folHlink>
        <a:srgbClr val="FF00FF"/>
      </a:folHlink>
    </a:clrScheme>
    <a:fontScheme name="Craft">
      <a:majorFont>
        <a:latin typeface="Georgia"/>
        <a:ea typeface="Georgia"/>
        <a:cs typeface="Georgia"/>
      </a:majorFont>
      <a:minorFont>
        <a:latin typeface="Marker Felt"/>
        <a:ea typeface="Marker Felt"/>
        <a:cs typeface="Marker Felt"/>
      </a:minorFont>
    </a:fontScheme>
    <a:fmtScheme name="Craf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outerShdw sx="100000" sy="100000" kx="0" ky="0" algn="b" rotWithShape="0" blurRad="25400" dist="12700" dir="5400000">
                <a:srgbClr val="000000">
                  <a:alpha val="30000"/>
                </a:srgbClr>
              </a:outerShdw>
            </a:effectLst>
            <a:uFillTx/>
            <a:latin typeface="+mn-lt"/>
            <a:ea typeface="+mn-ea"/>
            <a:cs typeface="+mn-cs"/>
            <a:sym typeface="Marker Fel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50800" cap="flat">
          <a:solidFill>
            <a:srgbClr val="FFFFFF">
              <a:alpha val="70300"/>
            </a:srgbClr>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6288"/>
            </a:solidFill>
            <a:effectLst/>
            <a:uFillTx/>
            <a:latin typeface="+mj-lt"/>
            <a:ea typeface="+mj-ea"/>
            <a:cs typeface="+mj-cs"/>
            <a:sym typeface="Georgi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Craft">
  <a:themeElements>
    <a:clrScheme name="Craft">
      <a:dk1>
        <a:srgbClr val="000000"/>
      </a:dk1>
      <a:lt1>
        <a:srgbClr val="FFFFFF"/>
      </a:lt1>
      <a:dk2>
        <a:srgbClr val="5C5D5F"/>
      </a:dk2>
      <a:lt2>
        <a:srgbClr val="CBCBCB"/>
      </a:lt2>
      <a:accent1>
        <a:srgbClr val="68B7E8"/>
      </a:accent1>
      <a:accent2>
        <a:srgbClr val="87BD40"/>
      </a:accent2>
      <a:accent3>
        <a:srgbClr val="E1B949"/>
      </a:accent3>
      <a:accent4>
        <a:srgbClr val="DF8E3E"/>
      </a:accent4>
      <a:accent5>
        <a:srgbClr val="DA6856"/>
      </a:accent5>
      <a:accent6>
        <a:srgbClr val="9779C2"/>
      </a:accent6>
      <a:hlink>
        <a:srgbClr val="0000FF"/>
      </a:hlink>
      <a:folHlink>
        <a:srgbClr val="FF00FF"/>
      </a:folHlink>
    </a:clrScheme>
    <a:fontScheme name="Craft">
      <a:majorFont>
        <a:latin typeface="Georgia"/>
        <a:ea typeface="Georgia"/>
        <a:cs typeface="Georgia"/>
      </a:majorFont>
      <a:minorFont>
        <a:latin typeface="Marker Felt"/>
        <a:ea typeface="Marker Felt"/>
        <a:cs typeface="Marker Felt"/>
      </a:minorFont>
    </a:fontScheme>
    <a:fmtScheme name="Craf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outerShdw sx="100000" sy="100000" kx="0" ky="0" algn="b" rotWithShape="0" blurRad="25400" dist="12700" dir="5400000">
                <a:srgbClr val="000000">
                  <a:alpha val="30000"/>
                </a:srgbClr>
              </a:outerShdw>
            </a:effectLst>
            <a:uFillTx/>
            <a:latin typeface="+mn-lt"/>
            <a:ea typeface="+mn-ea"/>
            <a:cs typeface="+mn-cs"/>
            <a:sym typeface="Marker Fel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50800" cap="flat">
          <a:solidFill>
            <a:srgbClr val="FFFFFF">
              <a:alpha val="70300"/>
            </a:srgbClr>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6288"/>
            </a:solidFill>
            <a:effectLst/>
            <a:uFillTx/>
            <a:latin typeface="+mj-lt"/>
            <a:ea typeface="+mj-ea"/>
            <a:cs typeface="+mj-cs"/>
            <a:sym typeface="Georgi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