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E5FE"/>
          </a:solidFill>
        </a:fill>
      </a:tcStyle>
    </a:wholeTbl>
    <a:band2H>
      <a:tcTxStyle b="def" i="def"/>
      <a:tcStyle>
        <a:tcBdr/>
        <a:fill>
          <a:solidFill>
            <a:srgbClr val="E7F2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EED5"/>
          </a:solidFill>
        </a:fill>
      </a:tcStyle>
    </a:wholeTbl>
    <a:band2H>
      <a:tcTxStyle b="def" i="def"/>
      <a:tcStyle>
        <a:tcBdr/>
        <a:fill>
          <a:solidFill>
            <a:srgbClr val="E9F6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F3F1"/>
          </a:solidFill>
        </a:fill>
      </a:tcStyle>
    </a:wholeTbl>
    <a:band2H>
      <a:tcTxStyle b="def" i="def"/>
      <a:tcStyle>
        <a:tcBdr/>
        <a:fill>
          <a:solidFill>
            <a:srgbClr val="E6F9F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p:nvPr>
            <p:ph type="sldImg"/>
          </p:nvPr>
        </p:nvSpPr>
        <p:spPr>
          <a:xfrm>
            <a:off x="1143000" y="685800"/>
            <a:ext cx="4572000" cy="3429000"/>
          </a:xfrm>
          <a:prstGeom prst="rect">
            <a:avLst/>
          </a:prstGeom>
        </p:spPr>
        <p:txBody>
          <a:bodyPr/>
          <a:lstStyle/>
          <a:p>
            <a:pPr/>
          </a:p>
        </p:txBody>
      </p:sp>
      <p:sp>
        <p:nvSpPr>
          <p:cNvPr id="131" name="Shape 13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Slide">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6" name="image3.png" descr="image3.png"/>
          <p:cNvPicPr>
            <a:picLocks noChangeAspect="1"/>
          </p:cNvPicPr>
          <p:nvPr/>
        </p:nvPicPr>
        <p:blipFill>
          <a:blip r:embed="rId3">
            <a:extLst/>
          </a:blip>
          <a:stretch>
            <a:fillRect/>
          </a:stretch>
        </p:blipFill>
        <p:spPr>
          <a:xfrm>
            <a:off x="0" y="0"/>
            <a:ext cx="9144000" cy="6858000"/>
          </a:xfrm>
          <a:prstGeom prst="rect">
            <a:avLst/>
          </a:prstGeom>
          <a:ln w="12700">
            <a:miter lim="400000"/>
          </a:ln>
        </p:spPr>
      </p:pic>
      <p:grpSp>
        <p:nvGrpSpPr>
          <p:cNvPr id="20" name="Group 16"/>
          <p:cNvGrpSpPr/>
          <p:nvPr/>
        </p:nvGrpSpPr>
        <p:grpSpPr>
          <a:xfrm>
            <a:off x="1194100" y="2887528"/>
            <a:ext cx="6779114" cy="853439"/>
            <a:chOff x="0" y="0"/>
            <a:chExt cx="6779112" cy="853438"/>
          </a:xfrm>
        </p:grpSpPr>
        <p:sp>
          <p:nvSpPr>
            <p:cNvPr id="17" name="Shape 13"/>
            <p:cNvSpPr txBox="1"/>
            <p:nvPr/>
          </p:nvSpPr>
          <p:spPr>
            <a:xfrm>
              <a:off x="2974488" y="-1"/>
              <a:ext cx="789939" cy="853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5400">
                  <a:ln w="3175">
                    <a:solidFill>
                      <a:srgbClr val="C6E7FC">
                        <a:alpha val="60000"/>
                      </a:srgbClr>
                    </a:solidFill>
                  </a:ln>
                  <a:solidFill>
                    <a:srgbClr val="9BD5FA"/>
                  </a:solidFill>
                  <a:effectLst>
                    <a:outerShdw sx="100000" sy="100000" kx="0" ky="0" algn="b" rotWithShape="0" blurRad="38100" dist="12700" dir="14400000">
                      <a:srgbClr val="000000">
                        <a:alpha val="21000"/>
                      </a:srgbClr>
                    </a:outerShdw>
                  </a:effectLst>
                  <a:latin typeface="Wingdings"/>
                  <a:ea typeface="Wingdings"/>
                  <a:cs typeface="Wingdings"/>
                  <a:sym typeface="Wingdings"/>
                </a:defRPr>
              </a:lvl1pPr>
            </a:lstStyle>
            <a:p>
              <a:pPr/>
              <a:r>
                <a:t></a:t>
              </a:r>
            </a:p>
          </p:txBody>
        </p:sp>
        <p:sp>
          <p:nvSpPr>
            <p:cNvPr id="18" name="Shape 14"/>
            <p:cNvSpPr/>
            <p:nvPr/>
          </p:nvSpPr>
          <p:spPr>
            <a:xfrm flipH="1" flipV="1">
              <a:off x="-1" y="544162"/>
              <a:ext cx="3119721" cy="1589"/>
            </a:xfrm>
            <a:prstGeom prst="line">
              <a:avLst/>
            </a:prstGeom>
            <a:noFill/>
            <a:ln w="12700" cap="flat">
              <a:solidFill>
                <a:srgbClr val="9BD5FA"/>
              </a:solidFill>
              <a:prstDash val="solid"/>
              <a:bevel/>
            </a:ln>
            <a:effectLst/>
          </p:spPr>
          <p:txBody>
            <a:bodyPr wrap="square" lIns="45718" tIns="45718" rIns="45718" bIns="45718" numCol="1" anchor="t">
              <a:noAutofit/>
            </a:bodyPr>
            <a:lstStyle/>
            <a:p>
              <a:pPr/>
            </a:p>
          </p:txBody>
        </p:sp>
        <p:sp>
          <p:nvSpPr>
            <p:cNvPr id="19" name="Shape 15"/>
            <p:cNvSpPr/>
            <p:nvPr/>
          </p:nvSpPr>
          <p:spPr>
            <a:xfrm flipH="1" flipV="1">
              <a:off x="3659391" y="541472"/>
              <a:ext cx="3119721" cy="1589"/>
            </a:xfrm>
            <a:prstGeom prst="line">
              <a:avLst/>
            </a:prstGeom>
            <a:noFill/>
            <a:ln w="12700" cap="flat">
              <a:solidFill>
                <a:srgbClr val="9BD5FA"/>
              </a:solidFill>
              <a:prstDash val="solid"/>
              <a:bevel/>
            </a:ln>
            <a:effectLst/>
          </p:spPr>
          <p:txBody>
            <a:bodyPr wrap="square" lIns="45718" tIns="45718" rIns="45718" bIns="45718" numCol="1" anchor="t">
              <a:noAutofit/>
            </a:bodyPr>
            <a:lstStyle/>
            <a:p>
              <a:pPr/>
            </a:p>
          </p:txBody>
        </p:sp>
      </p:grpSp>
      <p:sp>
        <p:nvSpPr>
          <p:cNvPr id="21" name="Title Text"/>
          <p:cNvSpPr txBox="1"/>
          <p:nvPr>
            <p:ph type="title"/>
          </p:nvPr>
        </p:nvSpPr>
        <p:spPr>
          <a:xfrm>
            <a:off x="1183341" y="0"/>
            <a:ext cx="6777319" cy="3119721"/>
          </a:xfrm>
          <a:prstGeom prst="rect">
            <a:avLst/>
          </a:prstGeom>
        </p:spPr>
        <p:txBody>
          <a:bodyPr anchor="b"/>
          <a:lstStyle>
            <a:lvl1pPr>
              <a:defRPr>
                <a:ln w="3175">
                  <a:solidFill>
                    <a:srgbClr val="FFFFFF">
                      <a:alpha val="64999"/>
                    </a:srgbClr>
                  </a:solidFill>
                </a:ln>
                <a:solidFill>
                  <a:srgbClr val="FFFFFF"/>
                </a:solidFill>
                <a:effectLst>
                  <a:outerShdw sx="100000" sy="100000" kx="0" ky="0" algn="b" rotWithShape="0" blurRad="25400" dist="12700" dir="14220000">
                    <a:srgbClr val="000000">
                      <a:alpha val="50000"/>
                    </a:srgbClr>
                  </a:outerShdw>
                </a:effectLst>
              </a:defRPr>
            </a:lvl1pPr>
          </a:lstStyle>
          <a:p>
            <a:pPr/>
            <a:r>
              <a:t>Title Text</a:t>
            </a:r>
          </a:p>
        </p:txBody>
      </p:sp>
      <p:sp>
        <p:nvSpPr>
          <p:cNvPr id="22" name="Body Level One…"/>
          <p:cNvSpPr txBox="1"/>
          <p:nvPr>
            <p:ph type="body" sz="half" idx="1"/>
          </p:nvPr>
        </p:nvSpPr>
        <p:spPr>
          <a:xfrm>
            <a:off x="1371600" y="3767861"/>
            <a:ext cx="6400800" cy="3090140"/>
          </a:xfrm>
          <a:prstGeom prst="rect">
            <a:avLst/>
          </a:prstGeom>
        </p:spPr>
        <p:txBody>
          <a:bodyPr/>
          <a:lstStyle>
            <a:lvl1pPr marL="0" indent="0" algn="ctr">
              <a:buClrTx/>
              <a:buSzTx/>
              <a:buNone/>
              <a:defRPr>
                <a:solidFill>
                  <a:srgbClr val="FFFFFF"/>
                </a:solidFill>
                <a:effectLst>
                  <a:outerShdw sx="100000" sy="100000" kx="0" ky="0" algn="b" rotWithShape="0" blurRad="38100" dist="12700" dir="14400000">
                    <a:srgbClr val="000000">
                      <a:alpha val="21000"/>
                    </a:srgbClr>
                  </a:outerShdw>
                </a:effectLst>
              </a:defRPr>
            </a:lvl1pPr>
            <a:lvl2pPr marL="0" indent="0" algn="ctr">
              <a:buClrTx/>
              <a:buSzTx/>
              <a:buNone/>
              <a:defRPr>
                <a:solidFill>
                  <a:srgbClr val="FFFFFF"/>
                </a:solidFill>
                <a:effectLst>
                  <a:outerShdw sx="100000" sy="100000" kx="0" ky="0" algn="b" rotWithShape="0" blurRad="38100" dist="12700" dir="14400000">
                    <a:srgbClr val="000000">
                      <a:alpha val="21000"/>
                    </a:srgbClr>
                  </a:outerShdw>
                </a:effectLst>
              </a:defRPr>
            </a:lvl2pPr>
            <a:lvl3pPr marL="0" indent="0" algn="ctr">
              <a:buClrTx/>
              <a:buSzTx/>
              <a:buNone/>
              <a:defRPr>
                <a:solidFill>
                  <a:srgbClr val="FFFFFF"/>
                </a:solidFill>
                <a:effectLst>
                  <a:outerShdw sx="100000" sy="100000" kx="0" ky="0" algn="b" rotWithShape="0" blurRad="38100" dist="12700" dir="14400000">
                    <a:srgbClr val="000000">
                      <a:alpha val="21000"/>
                    </a:srgbClr>
                  </a:outerShdw>
                </a:effectLst>
              </a:defRPr>
            </a:lvl3pPr>
            <a:lvl4pPr marL="0" indent="0" algn="ctr">
              <a:buClrTx/>
              <a:buSzTx/>
              <a:buNone/>
              <a:defRPr>
                <a:solidFill>
                  <a:srgbClr val="FFFFFF"/>
                </a:solidFill>
                <a:effectLst>
                  <a:outerShdw sx="100000" sy="100000" kx="0" ky="0" algn="b" rotWithShape="0" blurRad="38100" dist="12700" dir="14400000">
                    <a:srgbClr val="000000">
                      <a:alpha val="21000"/>
                    </a:srgbClr>
                  </a:outerShdw>
                </a:effectLst>
              </a:defRPr>
            </a:lvl4pPr>
            <a:lvl5pPr marL="0" indent="0" algn="ctr">
              <a:buClrTx/>
              <a:buSzTx/>
              <a:buNone/>
              <a:defRPr>
                <a:solidFill>
                  <a:srgbClr val="FFFFFF"/>
                </a:solidFill>
                <a:effectLst>
                  <a:outerShdw sx="100000" sy="100000" kx="0" ky="0" algn="b" rotWithShape="0" blurRad="38100" dist="12700" dir="14400000">
                    <a:srgbClr val="000000">
                      <a:alpha val="21000"/>
                    </a:srgbClr>
                  </a:outerShdw>
                </a:effectLst>
              </a:defRPr>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lvl1pPr>
              <a:defRPr>
                <a:solidFill>
                  <a:srgbClr val="C6E7FC"/>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108" name="Title Text"/>
          <p:cNvSpPr txBox="1"/>
          <p:nvPr>
            <p:ph type="title"/>
          </p:nvPr>
        </p:nvSpPr>
        <p:spPr>
          <a:xfrm>
            <a:off x="688490" y="296925"/>
            <a:ext cx="7756264" cy="1600712"/>
          </a:xfrm>
          <a:prstGeom prst="rect">
            <a:avLst/>
          </a:prstGeom>
        </p:spPr>
        <p:txBody>
          <a:bodyPr/>
          <a:lstStyle/>
          <a:p>
            <a:pPr/>
            <a:r>
              <a:t>Title Text</a:t>
            </a:r>
          </a:p>
        </p:txBody>
      </p:sp>
      <p:sp>
        <p:nvSpPr>
          <p:cNvPr id="109" name="Body Level One…"/>
          <p:cNvSpPr txBox="1"/>
          <p:nvPr>
            <p:ph type="body" idx="1"/>
          </p:nvPr>
        </p:nvSpPr>
        <p:spPr>
          <a:xfrm>
            <a:off x="699245" y="1897634"/>
            <a:ext cx="7745508" cy="4579241"/>
          </a:xfrm>
          <a:prstGeom prst="rect">
            <a:avLst/>
          </a:prstGeom>
        </p:spPr>
        <p:txBody>
          <a:bodyPr anchor="ctr"/>
          <a:lstStyle/>
          <a:p>
            <a:pPr/>
            <a:r>
              <a:t>Body Level One</a:t>
            </a:r>
          </a:p>
          <a:p>
            <a:pPr lvl="1"/>
            <a:r>
              <a:t>Body Level Two</a:t>
            </a:r>
          </a:p>
          <a:p>
            <a:pPr lvl="2"/>
            <a:r>
              <a:t>Body Level Three</a:t>
            </a:r>
          </a:p>
          <a:p>
            <a:pPr lvl="3"/>
            <a:r>
              <a:t>Body Level Four</a:t>
            </a:r>
          </a:p>
          <a:p>
            <a:pPr lvl="4"/>
            <a:r>
              <a:t>Body Level Five</a:t>
            </a:r>
          </a:p>
        </p:txBody>
      </p:sp>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Vertical Title and Text">
    <p:spTree>
      <p:nvGrpSpPr>
        <p:cNvPr id="1" name=""/>
        <p:cNvGrpSpPr/>
        <p:nvPr/>
      </p:nvGrpSpPr>
      <p:grpSpPr>
        <a:xfrm>
          <a:off x="0" y="0"/>
          <a:ext cx="0" cy="0"/>
          <a:chOff x="0" y="0"/>
          <a:chExt cx="0" cy="0"/>
        </a:xfrm>
      </p:grpSpPr>
      <p:sp>
        <p:nvSpPr>
          <p:cNvPr id="117" name="Shape 62"/>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sp>
        <p:nvSpPr>
          <p:cNvPr id="118" name="Title Text"/>
          <p:cNvSpPr txBox="1"/>
          <p:nvPr>
            <p:ph type="title"/>
          </p:nvPr>
        </p:nvSpPr>
        <p:spPr>
          <a:xfrm>
            <a:off x="6766559" y="0"/>
            <a:ext cx="1678195" cy="6685561"/>
          </a:xfrm>
          <a:prstGeom prst="rect">
            <a:avLst/>
          </a:prstGeom>
        </p:spPr>
        <p:txBody>
          <a:bodyPr/>
          <a:lstStyle/>
          <a:p>
            <a:pPr/>
            <a:r>
              <a:t>Title Text</a:t>
            </a:r>
          </a:p>
        </p:txBody>
      </p:sp>
      <p:sp>
        <p:nvSpPr>
          <p:cNvPr id="119" name="Body Level One…"/>
          <p:cNvSpPr txBox="1"/>
          <p:nvPr>
            <p:ph type="body" idx="1"/>
          </p:nvPr>
        </p:nvSpPr>
        <p:spPr>
          <a:xfrm>
            <a:off x="688488" y="849854"/>
            <a:ext cx="5507917" cy="6008147"/>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grpSp>
        <p:nvGrpSpPr>
          <p:cNvPr id="123" name="Group 69"/>
          <p:cNvGrpSpPr/>
          <p:nvPr/>
        </p:nvGrpSpPr>
        <p:grpSpPr>
          <a:xfrm>
            <a:off x="6257355" y="602411"/>
            <a:ext cx="853439" cy="5480157"/>
            <a:chOff x="3" y="0"/>
            <a:chExt cx="853438" cy="5480155"/>
          </a:xfrm>
        </p:grpSpPr>
        <p:sp>
          <p:nvSpPr>
            <p:cNvPr id="120" name="Shape 66"/>
            <p:cNvSpPr txBox="1"/>
            <p:nvPr/>
          </p:nvSpPr>
          <p:spPr>
            <a:xfrm rot="5400000">
              <a:off x="31753" y="2299983"/>
              <a:ext cx="789939" cy="853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5400">
                  <a:solidFill>
                    <a:srgbClr val="2D83F4"/>
                  </a:solidFill>
                  <a:latin typeface="Wingdings"/>
                  <a:ea typeface="Wingdings"/>
                  <a:cs typeface="Wingdings"/>
                  <a:sym typeface="Wingdings"/>
                </a:defRPr>
              </a:lvl1pPr>
            </a:lstStyle>
            <a:p>
              <a:pPr/>
              <a:r>
                <a:t></a:t>
              </a:r>
            </a:p>
          </p:txBody>
        </p:sp>
        <p:sp>
          <p:nvSpPr>
            <p:cNvPr id="121" name="Shape 67"/>
            <p:cNvSpPr/>
            <p:nvPr/>
          </p:nvSpPr>
          <p:spPr>
            <a:xfrm flipV="1">
              <a:off x="307684" y="0"/>
              <a:ext cx="2508" cy="2468882"/>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sp>
          <p:nvSpPr>
            <p:cNvPr id="122" name="Shape 68"/>
            <p:cNvSpPr/>
            <p:nvPr/>
          </p:nvSpPr>
          <p:spPr>
            <a:xfrm flipV="1">
              <a:off x="305894" y="3011275"/>
              <a:ext cx="1589" cy="2468882"/>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grpSp>
      <p:sp>
        <p:nvSpPr>
          <p:cNvPr id="12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30"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1" name="Title Text"/>
          <p:cNvSpPr txBox="1"/>
          <p:nvPr>
            <p:ph type="title"/>
          </p:nvPr>
        </p:nvSpPr>
        <p:spPr>
          <a:prstGeom prst="rect">
            <a:avLst/>
          </a:prstGeom>
        </p:spPr>
        <p:txBody>
          <a:bodyPr/>
          <a:lstStyle/>
          <a:p>
            <a:pPr/>
            <a:r>
              <a:t>Title Text</a:t>
            </a:r>
          </a:p>
        </p:txBody>
      </p:sp>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Section Header">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39" name="Shape 24"/>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pic>
        <p:nvPicPr>
          <p:cNvPr id="40" name="image3.png" descr="image3.png"/>
          <p:cNvPicPr>
            <a:picLocks noChangeAspect="1"/>
          </p:cNvPicPr>
          <p:nvPr/>
        </p:nvPicPr>
        <p:blipFill>
          <a:blip r:embed="rId3">
            <a:extLst/>
          </a:blip>
          <a:stretch>
            <a:fillRect/>
          </a:stretch>
        </p:blipFill>
        <p:spPr>
          <a:xfrm>
            <a:off x="0" y="0"/>
            <a:ext cx="9144000" cy="6858000"/>
          </a:xfrm>
          <a:prstGeom prst="rect">
            <a:avLst/>
          </a:prstGeom>
          <a:ln w="12700">
            <a:miter lim="400000"/>
          </a:ln>
        </p:spPr>
      </p:pic>
      <p:grpSp>
        <p:nvGrpSpPr>
          <p:cNvPr id="44" name="Group 29"/>
          <p:cNvGrpSpPr/>
          <p:nvPr/>
        </p:nvGrpSpPr>
        <p:grpSpPr>
          <a:xfrm>
            <a:off x="1172583" y="2887577"/>
            <a:ext cx="6779114" cy="853439"/>
            <a:chOff x="0" y="0"/>
            <a:chExt cx="6779112" cy="853438"/>
          </a:xfrm>
        </p:grpSpPr>
        <p:sp>
          <p:nvSpPr>
            <p:cNvPr id="41" name="Shape 26"/>
            <p:cNvSpPr txBox="1"/>
            <p:nvPr/>
          </p:nvSpPr>
          <p:spPr>
            <a:xfrm>
              <a:off x="2974488" y="-1"/>
              <a:ext cx="789939" cy="853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5400">
                  <a:solidFill>
                    <a:srgbClr val="2D83F4"/>
                  </a:solidFill>
                  <a:latin typeface="Wingdings"/>
                  <a:ea typeface="Wingdings"/>
                  <a:cs typeface="Wingdings"/>
                  <a:sym typeface="Wingdings"/>
                </a:defRPr>
              </a:lvl1pPr>
            </a:lstStyle>
            <a:p>
              <a:pPr/>
              <a:r>
                <a:t></a:t>
              </a:r>
            </a:p>
          </p:txBody>
        </p:sp>
        <p:sp>
          <p:nvSpPr>
            <p:cNvPr id="42" name="Shape 27"/>
            <p:cNvSpPr/>
            <p:nvPr/>
          </p:nvSpPr>
          <p:spPr>
            <a:xfrm flipH="1" flipV="1">
              <a:off x="-1" y="544162"/>
              <a:ext cx="3119721" cy="1589"/>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sp>
          <p:nvSpPr>
            <p:cNvPr id="43" name="Shape 28"/>
            <p:cNvSpPr/>
            <p:nvPr/>
          </p:nvSpPr>
          <p:spPr>
            <a:xfrm flipH="1" flipV="1">
              <a:off x="3659391" y="545954"/>
              <a:ext cx="3119721" cy="1589"/>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grpSp>
      <p:sp>
        <p:nvSpPr>
          <p:cNvPr id="45" name="Title Text"/>
          <p:cNvSpPr txBox="1"/>
          <p:nvPr>
            <p:ph type="title"/>
          </p:nvPr>
        </p:nvSpPr>
        <p:spPr>
          <a:xfrm>
            <a:off x="690040" y="0"/>
            <a:ext cx="7754713" cy="3115574"/>
          </a:xfrm>
          <a:prstGeom prst="rect">
            <a:avLst/>
          </a:prstGeom>
        </p:spPr>
        <p:txBody>
          <a:bodyPr anchor="b"/>
          <a:lstStyle/>
          <a:p>
            <a:pPr/>
            <a:r>
              <a:t>Title Text</a:t>
            </a:r>
          </a:p>
        </p:txBody>
      </p:sp>
      <p:sp>
        <p:nvSpPr>
          <p:cNvPr id="46" name="Body Level One…"/>
          <p:cNvSpPr txBox="1"/>
          <p:nvPr>
            <p:ph type="body" sz="half" idx="1"/>
          </p:nvPr>
        </p:nvSpPr>
        <p:spPr>
          <a:xfrm>
            <a:off x="699248" y="3767316"/>
            <a:ext cx="7734749" cy="3090685"/>
          </a:xfrm>
          <a:prstGeom prst="rect">
            <a:avLst/>
          </a:prstGeom>
        </p:spPr>
        <p:txBody>
          <a:bodyPr/>
          <a:lstStyle>
            <a:lvl1pPr marL="0" indent="0" algn="ctr">
              <a:spcBef>
                <a:spcPts val="400"/>
              </a:spcBef>
              <a:buClrTx/>
              <a:buSzTx/>
              <a:buNone/>
              <a:defRPr sz="2000">
                <a:solidFill>
                  <a:srgbClr val="073E87"/>
                </a:solidFill>
              </a:defRPr>
            </a:lvl1pPr>
            <a:lvl2pPr marL="0" indent="0" algn="ctr">
              <a:spcBef>
                <a:spcPts val="400"/>
              </a:spcBef>
              <a:buClrTx/>
              <a:buSzTx/>
              <a:buNone/>
              <a:defRPr sz="2000">
                <a:solidFill>
                  <a:srgbClr val="073E87"/>
                </a:solidFill>
              </a:defRPr>
            </a:lvl2pPr>
            <a:lvl3pPr marL="0" indent="0" algn="ctr">
              <a:spcBef>
                <a:spcPts val="400"/>
              </a:spcBef>
              <a:buClrTx/>
              <a:buSzTx/>
              <a:buNone/>
              <a:defRPr sz="2000">
                <a:solidFill>
                  <a:srgbClr val="073E87"/>
                </a:solidFill>
              </a:defRPr>
            </a:lvl3pPr>
            <a:lvl4pPr marL="0" indent="0" algn="ctr">
              <a:spcBef>
                <a:spcPts val="400"/>
              </a:spcBef>
              <a:buClrTx/>
              <a:buSzTx/>
              <a:buNone/>
              <a:defRPr sz="2000">
                <a:solidFill>
                  <a:srgbClr val="073E87"/>
                </a:solidFill>
              </a:defRPr>
            </a:lvl4pPr>
            <a:lvl5pPr marL="0" indent="0" algn="ctr">
              <a:spcBef>
                <a:spcPts val="400"/>
              </a:spcBef>
              <a:buClrTx/>
              <a:buSzTx/>
              <a:buNone/>
              <a:defRPr sz="2000">
                <a:solidFill>
                  <a:srgbClr val="073E87"/>
                </a:solidFill>
              </a:defRPr>
            </a:lvl5pPr>
          </a:lstStyle>
          <a:p>
            <a:pPr/>
            <a:r>
              <a:t>Body Level One</a:t>
            </a:r>
          </a:p>
          <a:p>
            <a:pPr lvl="1"/>
            <a:r>
              <a:t>Body Level Two</a:t>
            </a:r>
          </a:p>
          <a:p>
            <a:pPr lvl="2"/>
            <a:r>
              <a:t>Body Level Three</a:t>
            </a:r>
          </a:p>
          <a:p>
            <a:pPr lvl="3"/>
            <a:r>
              <a:t>Body Level Four</a:t>
            </a:r>
          </a:p>
          <a:p>
            <a:pPr lvl="4"/>
            <a:r>
              <a:t>Body Level Five</a:t>
            </a:r>
          </a:p>
        </p:txBody>
      </p:sp>
      <p:sp>
        <p:nvSpPr>
          <p:cNvPr id="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54" name="Title Text"/>
          <p:cNvSpPr txBox="1"/>
          <p:nvPr>
            <p:ph type="title"/>
          </p:nvPr>
        </p:nvSpPr>
        <p:spPr>
          <a:prstGeom prst="rect">
            <a:avLst/>
          </a:prstGeom>
        </p:spPr>
        <p:txBody>
          <a:bodyPr/>
          <a:lstStyle/>
          <a:p>
            <a:pPr/>
            <a:r>
              <a:t>Title Text</a:t>
            </a:r>
          </a:p>
        </p:txBody>
      </p:sp>
      <p:sp>
        <p:nvSpPr>
          <p:cNvPr id="55" name="Body Level One…"/>
          <p:cNvSpPr txBox="1"/>
          <p:nvPr>
            <p:ph type="body" sz="half" idx="1"/>
          </p:nvPr>
        </p:nvSpPr>
        <p:spPr>
          <a:xfrm>
            <a:off x="685800" y="2240278"/>
            <a:ext cx="3803904" cy="461772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63" name="Title Text"/>
          <p:cNvSpPr txBox="1"/>
          <p:nvPr>
            <p:ph type="title"/>
          </p:nvPr>
        </p:nvSpPr>
        <p:spPr>
          <a:xfrm>
            <a:off x="688490" y="416458"/>
            <a:ext cx="7756264" cy="1361645"/>
          </a:xfrm>
          <a:prstGeom prst="rect">
            <a:avLst/>
          </a:prstGeom>
        </p:spPr>
        <p:txBody>
          <a:bodyPr/>
          <a:lstStyle/>
          <a:p>
            <a:pPr/>
            <a:r>
              <a:t>Title Text</a:t>
            </a:r>
          </a:p>
        </p:txBody>
      </p:sp>
      <p:sp>
        <p:nvSpPr>
          <p:cNvPr id="64" name="Body Level One…"/>
          <p:cNvSpPr txBox="1"/>
          <p:nvPr>
            <p:ph type="body" sz="quarter" idx="1"/>
          </p:nvPr>
        </p:nvSpPr>
        <p:spPr>
          <a:xfrm>
            <a:off x="1051560" y="1778101"/>
            <a:ext cx="3442447" cy="1120547"/>
          </a:xfrm>
          <a:prstGeom prst="rect">
            <a:avLst/>
          </a:prstGeom>
        </p:spPr>
        <p:txBody>
          <a:bodyPr anchor="b"/>
          <a:lstStyle>
            <a:lvl1pPr marL="0" indent="0" algn="ctr">
              <a:buClrTx/>
              <a:buSzTx/>
              <a:buNone/>
              <a:defRPr>
                <a:solidFill>
                  <a:srgbClr val="073E87"/>
                </a:solidFill>
              </a:defRPr>
            </a:lvl1pPr>
            <a:lvl2pPr marL="0" indent="0" algn="ctr">
              <a:buClrTx/>
              <a:buSzTx/>
              <a:buNone/>
              <a:defRPr>
                <a:solidFill>
                  <a:srgbClr val="073E87"/>
                </a:solidFill>
              </a:defRPr>
            </a:lvl2pPr>
            <a:lvl3pPr marL="0" indent="0" algn="ctr">
              <a:buClrTx/>
              <a:buSzTx/>
              <a:buNone/>
              <a:defRPr>
                <a:solidFill>
                  <a:srgbClr val="073E87"/>
                </a:solidFill>
              </a:defRPr>
            </a:lvl3pPr>
            <a:lvl4pPr marL="0" indent="0" algn="ctr">
              <a:buClrTx/>
              <a:buSzTx/>
              <a:buNone/>
              <a:defRPr>
                <a:solidFill>
                  <a:srgbClr val="073E87"/>
                </a:solidFill>
              </a:defRPr>
            </a:lvl4pPr>
            <a:lvl5pPr marL="0" indent="0" algn="ctr">
              <a:buClrTx/>
              <a:buSzTx/>
              <a:buNone/>
              <a:defRPr>
                <a:solidFill>
                  <a:srgbClr val="073E87"/>
                </a:solidFill>
              </a:defRPr>
            </a:lvl5pPr>
          </a:lstStyle>
          <a:p>
            <a:pPr/>
            <a:r>
              <a:t>Body Level One</a:t>
            </a:r>
          </a:p>
          <a:p>
            <a:pPr lvl="1"/>
            <a:r>
              <a:t>Body Level Two</a:t>
            </a:r>
          </a:p>
          <a:p>
            <a:pPr lvl="2"/>
            <a:r>
              <a:t>Body Level Three</a:t>
            </a:r>
          </a:p>
          <a:p>
            <a:pPr lvl="3"/>
            <a:r>
              <a:t>Body Level Four</a:t>
            </a:r>
          </a:p>
          <a:p>
            <a:pPr lvl="4"/>
            <a:r>
              <a:t>Body Level Five</a:t>
            </a:r>
          </a:p>
        </p:txBody>
      </p:sp>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72" name="Title Text"/>
          <p:cNvSpPr txBox="1"/>
          <p:nvPr>
            <p:ph type="title"/>
          </p:nvPr>
        </p:nvSpPr>
        <p:spPr>
          <a:xfrm>
            <a:off x="688490" y="570155"/>
            <a:ext cx="7756264" cy="1054251"/>
          </a:xfrm>
          <a:prstGeom prst="rect">
            <a:avLst/>
          </a:prstGeom>
        </p:spPr>
        <p:txBody>
          <a:bodyPr/>
          <a:lstStyle/>
          <a:p>
            <a:pPr/>
            <a:r>
              <a:t>Title Text</a:t>
            </a:r>
          </a:p>
        </p:txBody>
      </p:sp>
      <p:sp>
        <p:nvSpPr>
          <p:cNvPr id="7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sp>
        <p:nvSpPr>
          <p:cNvPr id="80" name="Shape 45"/>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Content with Caption">
    <p:spTree>
      <p:nvGrpSpPr>
        <p:cNvPr id="1" name=""/>
        <p:cNvGrpSpPr/>
        <p:nvPr/>
      </p:nvGrpSpPr>
      <p:grpSpPr>
        <a:xfrm>
          <a:off x="0" y="0"/>
          <a:ext cx="0" cy="0"/>
          <a:chOff x="0" y="0"/>
          <a:chExt cx="0" cy="0"/>
        </a:xfrm>
      </p:grpSpPr>
      <p:sp>
        <p:nvSpPr>
          <p:cNvPr id="88" name="Shape 48"/>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sp>
        <p:nvSpPr>
          <p:cNvPr id="89" name="Title Text"/>
          <p:cNvSpPr txBox="1"/>
          <p:nvPr>
            <p:ph type="title"/>
          </p:nvPr>
        </p:nvSpPr>
        <p:spPr>
          <a:xfrm>
            <a:off x="5034579" y="0"/>
            <a:ext cx="3422485" cy="3565117"/>
          </a:xfrm>
          <a:prstGeom prst="rect">
            <a:avLst/>
          </a:prstGeom>
        </p:spPr>
        <p:txBody>
          <a:bodyPr anchor="b"/>
          <a:lstStyle>
            <a:lvl1pPr algn="l">
              <a:defRPr sz="2800"/>
            </a:lvl1pPr>
          </a:lstStyle>
          <a:p>
            <a:pPr/>
            <a:r>
              <a:t>Title Text</a:t>
            </a:r>
          </a:p>
        </p:txBody>
      </p:sp>
      <p:sp>
        <p:nvSpPr>
          <p:cNvPr id="90" name="Body Level One…"/>
          <p:cNvSpPr txBox="1"/>
          <p:nvPr>
            <p:ph type="body" idx="1"/>
          </p:nvPr>
        </p:nvSpPr>
        <p:spPr>
          <a:xfrm>
            <a:off x="692000" y="0"/>
            <a:ext cx="4116669" cy="6685561"/>
          </a:xfrm>
          <a:prstGeom prst="rect">
            <a:avLst/>
          </a:prstGeom>
        </p:spPr>
        <p:txBody>
          <a:bodyPr anchor="ctr"/>
          <a:lstStyle/>
          <a:p>
            <a:pPr/>
            <a:r>
              <a:t>Body Level One</a:t>
            </a:r>
          </a:p>
          <a:p>
            <a:pPr lvl="1"/>
            <a:r>
              <a:t>Body Level Two</a:t>
            </a:r>
          </a:p>
          <a:p>
            <a:pPr lvl="2"/>
            <a:r>
              <a:t>Body Level Three</a:t>
            </a:r>
          </a:p>
          <a:p>
            <a:pPr lvl="3"/>
            <a:r>
              <a:t>Body Level Four</a:t>
            </a:r>
          </a:p>
          <a:p>
            <a:pPr lvl="4"/>
            <a:r>
              <a:t>Body Level Five</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Picture with Caption">
    <p:spTree>
      <p:nvGrpSpPr>
        <p:cNvPr id="1" name=""/>
        <p:cNvGrpSpPr/>
        <p:nvPr/>
      </p:nvGrpSpPr>
      <p:grpSpPr>
        <a:xfrm>
          <a:off x="0" y="0"/>
          <a:ext cx="0" cy="0"/>
          <a:chOff x="0" y="0"/>
          <a:chExt cx="0" cy="0"/>
        </a:xfrm>
      </p:grpSpPr>
      <p:sp>
        <p:nvSpPr>
          <p:cNvPr id="98" name="Shape 53"/>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sp>
        <p:nvSpPr>
          <p:cNvPr id="99" name="Title Text"/>
          <p:cNvSpPr txBox="1"/>
          <p:nvPr>
            <p:ph type="title"/>
          </p:nvPr>
        </p:nvSpPr>
        <p:spPr>
          <a:xfrm>
            <a:off x="677731" y="2954317"/>
            <a:ext cx="7767023" cy="2359231"/>
          </a:xfrm>
          <a:prstGeom prst="rect">
            <a:avLst/>
          </a:prstGeom>
        </p:spPr>
        <p:txBody>
          <a:bodyPr anchor="b"/>
          <a:lstStyle>
            <a:lvl1pPr>
              <a:defRPr sz="2800"/>
            </a:lvl1pPr>
          </a:lstStyle>
          <a:p>
            <a:pPr/>
            <a:r>
              <a:t>Title Text</a:t>
            </a:r>
          </a:p>
        </p:txBody>
      </p:sp>
      <p:sp>
        <p:nvSpPr>
          <p:cNvPr id="100" name="Body Level One…"/>
          <p:cNvSpPr txBox="1"/>
          <p:nvPr>
            <p:ph type="body" sz="quarter" idx="1"/>
          </p:nvPr>
        </p:nvSpPr>
        <p:spPr>
          <a:xfrm>
            <a:off x="688488" y="5324306"/>
            <a:ext cx="7756266" cy="1533694"/>
          </a:xfrm>
          <a:prstGeom prst="rect">
            <a:avLst/>
          </a:prstGeom>
        </p:spPr>
        <p:txBody>
          <a:bodyPr/>
          <a:lstStyle>
            <a:lvl1pPr marL="0" indent="0" algn="ctr">
              <a:spcBef>
                <a:spcPts val="300"/>
              </a:spcBef>
              <a:buClrTx/>
              <a:buSzTx/>
              <a:buNone/>
              <a:defRPr sz="1600"/>
            </a:lvl1pPr>
            <a:lvl2pPr marL="0" indent="0" algn="ctr">
              <a:spcBef>
                <a:spcPts val="300"/>
              </a:spcBef>
              <a:buClrTx/>
              <a:buSzTx/>
              <a:buNone/>
              <a:defRPr sz="1600"/>
            </a:lvl2pPr>
            <a:lvl3pPr marL="0" indent="0" algn="ctr">
              <a:spcBef>
                <a:spcPts val="300"/>
              </a:spcBef>
              <a:buClrTx/>
              <a:buSzTx/>
              <a:buNone/>
              <a:defRPr sz="1600"/>
            </a:lvl3pPr>
            <a:lvl4pPr marL="0" indent="0" algn="ctr">
              <a:spcBef>
                <a:spcPts val="300"/>
              </a:spcBef>
              <a:buClrTx/>
              <a:buSzTx/>
              <a:buNone/>
              <a:defRPr sz="1600"/>
            </a:lvl4pPr>
            <a:lvl5pPr marL="0" indent="0" algn="ctr">
              <a:spcBef>
                <a:spcPts val="300"/>
              </a:spcBef>
              <a:buClrTx/>
              <a:buSz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2" name="Shape 2"/>
          <p:cNvSpPr/>
          <p:nvPr/>
        </p:nvSpPr>
        <p:spPr>
          <a:xfrm>
            <a:off x="0" y="0"/>
            <a:ext cx="9144000" cy="6858000"/>
          </a:xfrm>
          <a:prstGeom prst="rect">
            <a:avLst/>
          </a:prstGeom>
          <a:gradFill>
            <a:gsLst>
              <a:gs pos="83000">
                <a:srgbClr val="FFFFFF">
                  <a:alpha val="11000"/>
                </a:srgbClr>
              </a:gs>
              <a:gs pos="100000">
                <a:srgbClr val="5BBAF6">
                  <a:alpha val="23000"/>
                </a:srgbClr>
              </a:gs>
            </a:gsLst>
            <a:path path="circle">
              <a:fillToRect l="37721" t="-19636" r="62278" b="119636"/>
            </a:path>
          </a:gradFill>
          <a:ln w="12700">
            <a:miter lim="400000"/>
          </a:ln>
        </p:spPr>
        <p:txBody>
          <a:bodyPr lIns="45718" tIns="45718" rIns="45718" bIns="45718" anchor="ctr"/>
          <a:lstStyle/>
          <a:p>
            <a:pPr algn="ctr">
              <a:defRPr>
                <a:solidFill>
                  <a:srgbClr val="FFFFFF"/>
                </a:solidFill>
                <a:latin typeface="Book Antiqua"/>
                <a:ea typeface="Book Antiqua"/>
                <a:cs typeface="Book Antiqua"/>
                <a:sym typeface="Book Antiqua"/>
              </a:defRPr>
            </a:pPr>
          </a:p>
        </p:txBody>
      </p:sp>
      <p:grpSp>
        <p:nvGrpSpPr>
          <p:cNvPr id="6" name="Group 9"/>
          <p:cNvGrpSpPr/>
          <p:nvPr/>
        </p:nvGrpSpPr>
        <p:grpSpPr>
          <a:xfrm>
            <a:off x="1172583" y="1392215"/>
            <a:ext cx="6779114" cy="853439"/>
            <a:chOff x="0" y="0"/>
            <a:chExt cx="6779112" cy="853438"/>
          </a:xfrm>
        </p:grpSpPr>
        <p:sp>
          <p:nvSpPr>
            <p:cNvPr id="3" name="Shape 6"/>
            <p:cNvSpPr txBox="1"/>
            <p:nvPr/>
          </p:nvSpPr>
          <p:spPr>
            <a:xfrm>
              <a:off x="2974488" y="-1"/>
              <a:ext cx="789939" cy="85343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5400">
                  <a:solidFill>
                    <a:srgbClr val="2D83F4"/>
                  </a:solidFill>
                  <a:latin typeface="Wingdings"/>
                  <a:ea typeface="Wingdings"/>
                  <a:cs typeface="Wingdings"/>
                  <a:sym typeface="Wingdings"/>
                </a:defRPr>
              </a:lvl1pPr>
            </a:lstStyle>
            <a:p>
              <a:pPr/>
              <a:r>
                <a:t></a:t>
              </a:r>
            </a:p>
          </p:txBody>
        </p:sp>
        <p:sp>
          <p:nvSpPr>
            <p:cNvPr id="4" name="Shape 7"/>
            <p:cNvSpPr/>
            <p:nvPr/>
          </p:nvSpPr>
          <p:spPr>
            <a:xfrm flipH="1" flipV="1">
              <a:off x="-1" y="544162"/>
              <a:ext cx="3119721" cy="1589"/>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sp>
          <p:nvSpPr>
            <p:cNvPr id="5" name="Shape 8"/>
            <p:cNvSpPr/>
            <p:nvPr/>
          </p:nvSpPr>
          <p:spPr>
            <a:xfrm flipH="1" flipV="1">
              <a:off x="3659391" y="541192"/>
              <a:ext cx="3119721" cy="1589"/>
            </a:xfrm>
            <a:prstGeom prst="line">
              <a:avLst/>
            </a:prstGeom>
            <a:noFill/>
            <a:ln w="12700" cap="flat">
              <a:solidFill>
                <a:srgbClr val="2D83F4"/>
              </a:solidFill>
              <a:prstDash val="solid"/>
              <a:bevel/>
            </a:ln>
            <a:effectLst/>
          </p:spPr>
          <p:txBody>
            <a:bodyPr wrap="square" lIns="45718" tIns="45718" rIns="45718" bIns="45718" numCol="1" anchor="t">
              <a:noAutofit/>
            </a:bodyPr>
            <a:lstStyle/>
            <a:p>
              <a:pPr/>
            </a:p>
          </p:txBody>
        </p:sp>
      </p:grpSp>
      <p:sp>
        <p:nvSpPr>
          <p:cNvPr id="7" name="Body Level One…"/>
          <p:cNvSpPr txBox="1"/>
          <p:nvPr>
            <p:ph type="body" idx="1"/>
          </p:nvPr>
        </p:nvSpPr>
        <p:spPr>
          <a:xfrm>
            <a:off x="699245" y="2248347"/>
            <a:ext cx="7745508" cy="460965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 name="Title Text"/>
          <p:cNvSpPr txBox="1"/>
          <p:nvPr>
            <p:ph type="title"/>
          </p:nvPr>
        </p:nvSpPr>
        <p:spPr>
          <a:xfrm>
            <a:off x="688490" y="0"/>
            <a:ext cx="7756264" cy="219456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p>
            <a:pPr/>
            <a:r>
              <a:t>Title Text</a:t>
            </a:r>
          </a:p>
        </p:txBody>
      </p:sp>
      <p:sp>
        <p:nvSpPr>
          <p:cNvPr id="9" name="Slide Number"/>
          <p:cNvSpPr txBox="1"/>
          <p:nvPr>
            <p:ph type="sldNum" sz="quarter" idx="2"/>
          </p:nvPr>
        </p:nvSpPr>
        <p:spPr>
          <a:xfrm>
            <a:off x="8516325" y="6209385"/>
            <a:ext cx="256539" cy="269239"/>
          </a:xfrm>
          <a:prstGeom prst="rect">
            <a:avLst/>
          </a:prstGeom>
          <a:ln w="12700">
            <a:miter lim="400000"/>
          </a:ln>
        </p:spPr>
        <p:txBody>
          <a:bodyPr wrap="none" lIns="45718" tIns="45718" rIns="45718" bIns="45718" anchor="ctr">
            <a:spAutoFit/>
          </a:bodyPr>
          <a:lstStyle>
            <a:lvl1pPr algn="r">
              <a:defRPr sz="1200">
                <a:solidFill>
                  <a:srgbClr val="073E87"/>
                </a:solidFill>
                <a:latin typeface="Book Antiqua"/>
                <a:ea typeface="Book Antiqua"/>
                <a:cs typeface="Book Antiqua"/>
                <a:sym typeface="Book Antiqua"/>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1pPr>
      <a:lvl2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2pPr>
      <a:lvl3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3pPr>
      <a:lvl4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4pPr>
      <a:lvl5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5pPr>
      <a:lvl6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6pPr>
      <a:lvl7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7pPr>
      <a:lvl8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8pPr>
      <a:lvl9pPr marL="0" marR="0" indent="0" algn="ctr" defTabSz="914400" rtl="0" latinLnBrk="0">
        <a:lnSpc>
          <a:spcPct val="100000"/>
        </a:lnSpc>
        <a:spcBef>
          <a:spcPts val="0"/>
        </a:spcBef>
        <a:spcAft>
          <a:spcPts val="0"/>
        </a:spcAft>
        <a:buClrTx/>
        <a:buSzTx/>
        <a:buFontTx/>
        <a:buNone/>
        <a:tabLst/>
        <a:defRPr b="0" baseline="0" cap="none" i="0" spc="0" strike="noStrike" sz="5400" u="none">
          <a:ln>
            <a:noFill/>
          </a:ln>
          <a:solidFill>
            <a:srgbClr val="073E87"/>
          </a:solidFill>
          <a:uFillTx/>
          <a:latin typeface="Book Antiqua"/>
          <a:ea typeface="Book Antiqua"/>
          <a:cs typeface="Book Antiqua"/>
          <a:sym typeface="Book Antiqua"/>
        </a:defRPr>
      </a:lvl9pPr>
    </p:titleStyle>
    <p:bodyStyle>
      <a:lvl1pPr marL="365758" marR="0" indent="-365758"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1pPr>
      <a:lvl2pPr marL="810490" marR="0" indent="-399009"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2pPr>
      <a:lvl3pPr marL="1216150" marR="0" indent="-438911"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3pPr>
      <a:lvl4pPr marL="1615439" marR="0" indent="-426719"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4pPr>
      <a:lvl5pPr marL="1988820" marR="0" indent="-480060"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5pPr>
      <a:lvl6pPr marL="2344782" marR="0" indent="-470261"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6pPr>
      <a:lvl7pPr marL="2664822" marR="0" indent="-470261"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7pPr>
      <a:lvl8pPr marL="2984861" marR="0" indent="-470261"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8pPr>
      <a:lvl9pPr marL="3304902" marR="0" indent="-470261" algn="l" defTabSz="914400" rtl="0" latinLnBrk="0">
        <a:lnSpc>
          <a:spcPct val="100000"/>
        </a:lnSpc>
        <a:spcBef>
          <a:spcPts val="500"/>
        </a:spcBef>
        <a:spcAft>
          <a:spcPts val="0"/>
        </a:spcAft>
        <a:buClr>
          <a:schemeClr val="accent1"/>
        </a:buClr>
        <a:buSzPct val="100000"/>
        <a:buFontTx/>
        <a:buChar char=""/>
        <a:tabLst/>
        <a:defRPr b="0" baseline="0" cap="none" i="0" spc="0" strike="noStrike" sz="2400" u="none">
          <a:ln>
            <a:noFill/>
          </a:ln>
          <a:solidFill>
            <a:srgbClr val="262626"/>
          </a:solidFill>
          <a:uFillTx/>
          <a:latin typeface="Book Antiqua"/>
          <a:ea typeface="Book Antiqua"/>
          <a:cs typeface="Book Antiqua"/>
          <a:sym typeface="Book Antiqua"/>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1pPr>
      <a:lvl2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2pPr>
      <a:lvl3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3pPr>
      <a:lvl4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4pPr>
      <a:lvl5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5pPr>
      <a:lvl6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6pPr>
      <a:lvl7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7pPr>
      <a:lvl8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8pPr>
      <a:lvl9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Book Antiqua"/>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73"/>
          <p:cNvSpPr txBox="1"/>
          <p:nvPr>
            <p:ph type="ctrTitle"/>
          </p:nvPr>
        </p:nvSpPr>
        <p:spPr>
          <a:xfrm>
            <a:off x="1183340" y="1387736"/>
            <a:ext cx="6777319" cy="1731985"/>
          </a:xfrm>
          <a:prstGeom prst="rect">
            <a:avLst/>
          </a:prstGeom>
          <a:solidFill>
            <a:srgbClr val="0B87D6"/>
          </a:solidFill>
          <a:ln w="76200">
            <a:solidFill>
              <a:srgbClr val="92D050"/>
            </a:solidFill>
            <a:bevel/>
          </a:ln>
        </p:spPr>
        <p:txBody>
          <a:bodyPr lIns="0" tIns="0" rIns="0" bIns="0"/>
          <a:lstStyle/>
          <a:p>
            <a:pPr defTabSz="868680">
              <a:defRPr sz="5100">
                <a:ln w="2865">
                  <a:solidFill>
                    <a:srgbClr val="FFFFFF">
                      <a:alpha val="64999"/>
                    </a:srgbClr>
                  </a:solidFill>
                </a:ln>
                <a:solidFill>
                  <a:schemeClr val="accent4"/>
                </a:solidFill>
                <a:effectLst>
                  <a:outerShdw sx="100000" sy="100000" kx="0" ky="0" algn="b" rotWithShape="0" blurRad="25400" dist="12065" dir="14220000">
                    <a:srgbClr val="000000">
                      <a:alpha val="50000"/>
                    </a:srgbClr>
                  </a:outerShdw>
                </a:effectLst>
              </a:defRPr>
            </a:pPr>
            <a:r>
              <a:t>Elements of Fiction </a:t>
            </a:r>
            <a:br/>
            <a:r>
              <a:t>&amp; Short Stories</a:t>
            </a:r>
          </a:p>
        </p:txBody>
      </p:sp>
      <p:sp>
        <p:nvSpPr>
          <p:cNvPr id="134" name="Shape 74"/>
          <p:cNvSpPr txBox="1"/>
          <p:nvPr>
            <p:ph type="subTitle" sz="quarter" idx="1"/>
          </p:nvPr>
        </p:nvSpPr>
        <p:spPr>
          <a:xfrm>
            <a:off x="1371600" y="3767861"/>
            <a:ext cx="6400800" cy="1752602"/>
          </a:xfrm>
          <a:prstGeom prst="rect">
            <a:avLst/>
          </a:prstGeom>
        </p:spPr>
        <p:txBody>
          <a:bodyPr/>
          <a:lstStyle/>
          <a:p>
            <a:pPr>
              <a:spcBef>
                <a:spcPts val="600"/>
              </a:spcBef>
              <a:defRPr b="1" sz="2800">
                <a:solidFill>
                  <a:schemeClr val="accent4"/>
                </a:solidFill>
              </a:defRPr>
            </a:pPr>
            <a:r>
              <a:t>Week 1</a:t>
            </a:r>
          </a:p>
          <a:p>
            <a:pPr>
              <a:spcBef>
                <a:spcPts val="1100"/>
              </a:spcBef>
              <a:defRPr b="1" sz="4800">
                <a:solidFill>
                  <a:schemeClr val="accent4"/>
                </a:solidFill>
              </a:defRPr>
            </a:pPr>
            <a:r>
              <a:t>Bell Ringers </a:t>
            </a:r>
          </a:p>
        </p:txBody>
      </p:sp>
      <p:sp>
        <p:nvSpPr>
          <p:cNvPr id="135" name="Shape 75"/>
          <p:cNvSpPr txBox="1"/>
          <p:nvPr/>
        </p:nvSpPr>
        <p:spPr>
          <a:xfrm>
            <a:off x="2514600" y="6204856"/>
            <a:ext cx="4343400" cy="269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sz="1200">
                <a:solidFill>
                  <a:srgbClr val="FFFFFF"/>
                </a:solidFill>
                <a:latin typeface="Book Antiqua"/>
                <a:ea typeface="Book Antiqua"/>
                <a:cs typeface="Book Antiqua"/>
                <a:sym typeface="Book Antiqua"/>
              </a:defRPr>
            </a:lvl1pPr>
          </a:lstStyle>
          <a:p>
            <a:pPr/>
            <a:r>
              <a:t>2016 © languageartsteachers.com</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05"/>
          <p:cNvSpPr txBox="1"/>
          <p:nvPr>
            <p:ph type="ctrTitle"/>
          </p:nvPr>
        </p:nvSpPr>
        <p:spPr>
          <a:xfrm>
            <a:off x="1183340" y="1387736"/>
            <a:ext cx="6777319" cy="1731985"/>
          </a:xfrm>
          <a:prstGeom prst="rect">
            <a:avLst/>
          </a:prstGeom>
          <a:solidFill>
            <a:srgbClr val="0B87D6"/>
          </a:solidFill>
          <a:ln w="76200">
            <a:solidFill>
              <a:srgbClr val="92D050"/>
            </a:solidFill>
            <a:bevel/>
          </a:ln>
        </p:spPr>
        <p:txBody>
          <a:bodyPr lIns="0" tIns="0" rIns="0" bIns="0"/>
          <a:lstStyle>
            <a:lvl1pPr>
              <a:defRPr>
                <a:solidFill>
                  <a:schemeClr val="accent4"/>
                </a:solidFill>
              </a:defRPr>
            </a:lvl1pPr>
          </a:lstStyle>
          <a:p>
            <a:pPr/>
            <a:r>
              <a:t>Week One Focus…</a:t>
            </a:r>
          </a:p>
        </p:txBody>
      </p:sp>
      <p:sp>
        <p:nvSpPr>
          <p:cNvPr id="138" name="Shape 106"/>
          <p:cNvSpPr txBox="1"/>
          <p:nvPr>
            <p:ph type="subTitle" sz="quarter" idx="1"/>
          </p:nvPr>
        </p:nvSpPr>
        <p:spPr>
          <a:xfrm>
            <a:off x="1219200" y="3767861"/>
            <a:ext cx="6705600" cy="1752602"/>
          </a:xfrm>
          <a:prstGeom prst="rect">
            <a:avLst/>
          </a:prstGeom>
          <a:solidFill>
            <a:srgbClr val="92D050"/>
          </a:solidFill>
        </p:spPr>
        <p:txBody>
          <a:bodyPr lIns="0" tIns="0" rIns="0" bIns="0"/>
          <a:lstStyle/>
          <a:p>
            <a:pPr>
              <a:spcBef>
                <a:spcPts val="1500"/>
              </a:spcBef>
              <a:defRPr b="1" sz="6400">
                <a:solidFill>
                  <a:srgbClr val="2862AA"/>
                </a:solidFill>
              </a:defRPr>
            </a:pPr>
            <a:r>
              <a:t>Plot</a:t>
            </a:r>
            <a:endParaRPr sz="2200"/>
          </a:p>
          <a:p>
            <a:pPr>
              <a:spcBef>
                <a:spcPts val="700"/>
              </a:spcBef>
              <a:defRPr b="1" sz="3300">
                <a:solidFill>
                  <a:srgbClr val="2862AA"/>
                </a:solidFill>
              </a:defRPr>
            </a:pPr>
            <a:r>
              <a:t>What’s important about the plot?</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08"/>
          <p:cNvSpPr txBox="1"/>
          <p:nvPr>
            <p:ph type="title"/>
          </p:nvPr>
        </p:nvSpPr>
        <p:spPr>
          <a:xfrm>
            <a:off x="716728" y="333679"/>
            <a:ext cx="7756264" cy="1054250"/>
          </a:xfrm>
          <a:prstGeom prst="rect">
            <a:avLst/>
          </a:prstGeom>
        </p:spPr>
        <p:txBody>
          <a:bodyPr lIns="0" tIns="0" rIns="0" bIns="0"/>
          <a:lstStyle/>
          <a:p>
            <a:pPr/>
            <a:r>
              <a:t>Bell Ringer 1</a:t>
            </a:r>
          </a:p>
        </p:txBody>
      </p:sp>
      <p:sp>
        <p:nvSpPr>
          <p:cNvPr id="141" name="Shape 109"/>
          <p:cNvSpPr/>
          <p:nvPr/>
        </p:nvSpPr>
        <p:spPr>
          <a:xfrm>
            <a:off x="1066800" y="1371600"/>
            <a:ext cx="7086600" cy="793750"/>
          </a:xfrm>
          <a:prstGeom prst="rect">
            <a:avLst/>
          </a:prstGeom>
          <a:solidFill>
            <a:srgbClr val="04A8A4"/>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lvl1pPr>
              <a:defRPr b="1" sz="2400">
                <a:solidFill>
                  <a:srgbClr val="FFFFFF"/>
                </a:solidFill>
                <a:latin typeface="Book Antiqua"/>
                <a:ea typeface="Book Antiqua"/>
                <a:cs typeface="Book Antiqua"/>
                <a:sym typeface="Book Antiqua"/>
              </a:defRPr>
            </a:lvl1pPr>
          </a:lstStyle>
          <a:p>
            <a:pPr/>
            <a:r>
              <a:t>Explain what you learn about the setting and the main character in this EXPOSITION:</a:t>
            </a:r>
          </a:p>
        </p:txBody>
      </p:sp>
      <p:sp>
        <p:nvSpPr>
          <p:cNvPr id="142" name="Shape 110"/>
          <p:cNvSpPr/>
          <p:nvPr/>
        </p:nvSpPr>
        <p:spPr>
          <a:xfrm>
            <a:off x="651316" y="2608578"/>
            <a:ext cx="7826128" cy="2603501"/>
          </a:xfrm>
          <a:prstGeom prst="rect">
            <a:avLst/>
          </a:prstGeom>
          <a:solidFill>
            <a:schemeClr val="accent5">
              <a:lumOff val="19705"/>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p>
            <a:pPr>
              <a:defRPr b="1" sz="2400">
                <a:latin typeface="Book Antiqua"/>
                <a:ea typeface="Book Antiqua"/>
                <a:cs typeface="Book Antiqua"/>
                <a:sym typeface="Book Antiqua"/>
              </a:defRPr>
            </a:pPr>
            <a:r>
              <a:t>Jack and his mother lived alone and were very poor.</a:t>
            </a:r>
          </a:p>
          <a:p>
            <a:pPr>
              <a:defRPr b="1" sz="2400">
                <a:latin typeface="Book Antiqua"/>
                <a:ea typeface="Book Antiqua"/>
                <a:cs typeface="Book Antiqua"/>
                <a:sym typeface="Book Antiqua"/>
              </a:defRPr>
            </a:pPr>
            <a:r>
              <a:t>To supplement their meager amount of food, Jack’s </a:t>
            </a:r>
          </a:p>
          <a:p>
            <a:pPr>
              <a:defRPr b="1" sz="2400">
                <a:latin typeface="Book Antiqua"/>
                <a:ea typeface="Book Antiqua"/>
                <a:cs typeface="Book Antiqua"/>
                <a:sym typeface="Book Antiqua"/>
              </a:defRPr>
            </a:pPr>
            <a:r>
              <a:t>mother told him to take the only cow they owned and </a:t>
            </a:r>
          </a:p>
          <a:p>
            <a:pPr>
              <a:defRPr b="1" sz="2400">
                <a:latin typeface="Book Antiqua"/>
                <a:ea typeface="Book Antiqua"/>
                <a:cs typeface="Book Antiqua"/>
                <a:sym typeface="Book Antiqua"/>
              </a:defRPr>
            </a:pPr>
            <a:r>
              <a:t>sell it in the village. They could use the money to plant </a:t>
            </a:r>
          </a:p>
          <a:p>
            <a:pPr>
              <a:defRPr b="1" sz="2400">
                <a:latin typeface="Book Antiqua"/>
                <a:ea typeface="Book Antiqua"/>
                <a:cs typeface="Book Antiqua"/>
                <a:sym typeface="Book Antiqua"/>
              </a:defRPr>
            </a:pPr>
            <a:r>
              <a:t>crops, repair the barn, and buy new tools. So Jack set </a:t>
            </a:r>
          </a:p>
          <a:p>
            <a:pPr>
              <a:defRPr b="1" sz="2400">
                <a:latin typeface="Book Antiqua"/>
                <a:ea typeface="Book Antiqua"/>
                <a:cs typeface="Book Antiqua"/>
                <a:sym typeface="Book Antiqua"/>
              </a:defRPr>
            </a:pPr>
            <a:r>
              <a:t>off down the long, dirt road and headed to the village</a:t>
            </a:r>
          </a:p>
          <a:p>
            <a:pPr>
              <a:defRPr b="1" sz="2400">
                <a:latin typeface="Book Antiqua"/>
                <a:ea typeface="Book Antiqua"/>
                <a:cs typeface="Book Antiqua"/>
                <a:sym typeface="Book Antiqua"/>
              </a:defRPr>
            </a:pPr>
            <a:r>
              <a:t>to find a potential buyer.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12"/>
          <p:cNvSpPr txBox="1"/>
          <p:nvPr>
            <p:ph type="title"/>
          </p:nvPr>
        </p:nvSpPr>
        <p:spPr>
          <a:xfrm>
            <a:off x="716728" y="333679"/>
            <a:ext cx="7756264" cy="1054250"/>
          </a:xfrm>
          <a:prstGeom prst="rect">
            <a:avLst/>
          </a:prstGeom>
        </p:spPr>
        <p:txBody>
          <a:bodyPr lIns="0" tIns="0" rIns="0" bIns="0"/>
          <a:lstStyle/>
          <a:p>
            <a:pPr/>
            <a:r>
              <a:t>Bell Ringer 2</a:t>
            </a:r>
          </a:p>
        </p:txBody>
      </p:sp>
      <p:sp>
        <p:nvSpPr>
          <p:cNvPr id="145" name="Shape 113"/>
          <p:cNvSpPr/>
          <p:nvPr/>
        </p:nvSpPr>
        <p:spPr>
          <a:xfrm>
            <a:off x="1066800" y="1371599"/>
            <a:ext cx="7086600" cy="3740151"/>
          </a:xfrm>
          <a:prstGeom prst="rect">
            <a:avLst/>
          </a:prstGeom>
          <a:solidFill>
            <a:srgbClr val="04A8A4"/>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p>
            <a:pPr>
              <a:defRPr b="1" sz="2400">
                <a:solidFill>
                  <a:schemeClr val="accent5">
                    <a:lumOff val="19705"/>
                  </a:schemeClr>
                </a:solidFill>
                <a:latin typeface="Book Antiqua"/>
                <a:ea typeface="Book Antiqua"/>
                <a:cs typeface="Book Antiqua"/>
                <a:sym typeface="Book Antiqua"/>
              </a:defRPr>
            </a:pPr>
            <a:r>
              <a:t>The INCITING INCIDENT is that little thing that happens that starts all the trouble. </a:t>
            </a:r>
          </a:p>
          <a:p>
            <a:pPr>
              <a:defRPr b="1" sz="2400">
                <a:solidFill>
                  <a:schemeClr val="accent5">
                    <a:lumOff val="19705"/>
                  </a:schemeClr>
                </a:solidFill>
                <a:latin typeface="Book Antiqua"/>
                <a:ea typeface="Book Antiqua"/>
                <a:cs typeface="Book Antiqua"/>
                <a:sym typeface="Book Antiqua"/>
              </a:defRPr>
            </a:pPr>
          </a:p>
          <a:p>
            <a:pPr>
              <a:defRPr b="1" sz="2400">
                <a:solidFill>
                  <a:schemeClr val="accent5">
                    <a:lumOff val="19705"/>
                  </a:schemeClr>
                </a:solidFill>
                <a:latin typeface="Book Antiqua"/>
                <a:ea typeface="Book Antiqua"/>
                <a:cs typeface="Book Antiqua"/>
                <a:sym typeface="Book Antiqua"/>
              </a:defRPr>
            </a:pPr>
            <a:r>
              <a:t>Watch this video about “Jack and the Beanstalk.” </a:t>
            </a:r>
          </a:p>
          <a:p>
            <a:pPr>
              <a:defRPr b="1" sz="2400">
                <a:solidFill>
                  <a:schemeClr val="accent5">
                    <a:lumOff val="19705"/>
                  </a:schemeClr>
                </a:solidFill>
                <a:latin typeface="Book Antiqua"/>
                <a:ea typeface="Book Antiqua"/>
                <a:cs typeface="Book Antiqua"/>
                <a:sym typeface="Book Antiqua"/>
              </a:defRPr>
            </a:pPr>
          </a:p>
          <a:p>
            <a:pPr>
              <a:defRPr b="1" sz="2400">
                <a:solidFill>
                  <a:schemeClr val="accent5">
                    <a:lumOff val="19705"/>
                  </a:schemeClr>
                </a:solidFill>
                <a:latin typeface="Book Antiqua"/>
                <a:ea typeface="Book Antiqua"/>
                <a:cs typeface="Book Antiqua"/>
                <a:sym typeface="Book Antiqua"/>
              </a:defRPr>
            </a:pPr>
            <a:r>
              <a:t>What is the INCITING INCIDENT? </a:t>
            </a:r>
          </a:p>
          <a:p>
            <a:pPr>
              <a:defRPr b="1" sz="2400">
                <a:solidFill>
                  <a:schemeClr val="accent5">
                    <a:lumOff val="19705"/>
                  </a:schemeClr>
                </a:solidFill>
                <a:latin typeface="Book Antiqua"/>
                <a:ea typeface="Book Antiqua"/>
                <a:cs typeface="Book Antiqua"/>
                <a:sym typeface="Book Antiqua"/>
              </a:defRPr>
            </a:pPr>
          </a:p>
          <a:p>
            <a:pPr>
              <a:defRPr b="1" sz="2400">
                <a:solidFill>
                  <a:schemeClr val="accent5">
                    <a:lumOff val="19705"/>
                  </a:schemeClr>
                </a:solidFill>
                <a:latin typeface="Book Antiqua"/>
                <a:ea typeface="Book Antiqua"/>
                <a:cs typeface="Book Antiqua"/>
                <a:sym typeface="Book Antiqua"/>
              </a:defRPr>
            </a:pPr>
            <a:r>
              <a:t>In other words, think about what is that one little thing that happens that causes everything else in the story to happen, too?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15"/>
          <p:cNvSpPr txBox="1"/>
          <p:nvPr>
            <p:ph type="title"/>
          </p:nvPr>
        </p:nvSpPr>
        <p:spPr>
          <a:xfrm>
            <a:off x="716728" y="333679"/>
            <a:ext cx="7756264" cy="1054250"/>
          </a:xfrm>
          <a:prstGeom prst="rect">
            <a:avLst/>
          </a:prstGeom>
        </p:spPr>
        <p:txBody>
          <a:bodyPr lIns="0" tIns="0" rIns="0" bIns="0"/>
          <a:lstStyle/>
          <a:p>
            <a:pPr/>
            <a:r>
              <a:t>Bell Ringer 3</a:t>
            </a:r>
          </a:p>
        </p:txBody>
      </p:sp>
      <p:sp>
        <p:nvSpPr>
          <p:cNvPr id="148" name="Shape 116"/>
          <p:cNvSpPr/>
          <p:nvPr/>
        </p:nvSpPr>
        <p:spPr>
          <a:xfrm>
            <a:off x="1066800" y="1371600"/>
            <a:ext cx="7086600" cy="793750"/>
          </a:xfrm>
          <a:prstGeom prst="rect">
            <a:avLst/>
          </a:prstGeom>
          <a:solidFill>
            <a:srgbClr val="04A8A4"/>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lvl1pPr>
              <a:defRPr b="1" sz="2400">
                <a:solidFill>
                  <a:srgbClr val="FFFFFF"/>
                </a:solidFill>
                <a:latin typeface="Book Antiqua"/>
                <a:ea typeface="Book Antiqua"/>
                <a:cs typeface="Book Antiqua"/>
                <a:sym typeface="Book Antiqua"/>
              </a:defRPr>
            </a:lvl1pPr>
          </a:lstStyle>
          <a:p>
            <a:pPr/>
            <a:r>
              <a:t>This is the RISING ACTION of a story. How many pieces of rising action do you see here? </a:t>
            </a:r>
          </a:p>
        </p:txBody>
      </p:sp>
      <p:sp>
        <p:nvSpPr>
          <p:cNvPr id="149" name="Shape 117"/>
          <p:cNvSpPr/>
          <p:nvPr/>
        </p:nvSpPr>
        <p:spPr>
          <a:xfrm>
            <a:off x="744408" y="2494278"/>
            <a:ext cx="7690992" cy="3708401"/>
          </a:xfrm>
          <a:prstGeom prst="rect">
            <a:avLst/>
          </a:prstGeom>
          <a:solidFill>
            <a:schemeClr val="accent5">
              <a:lumOff val="19705"/>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p>
            <a:pPr>
              <a:defRPr b="1" sz="2400">
                <a:latin typeface="Book Antiqua"/>
                <a:ea typeface="Book Antiqua"/>
                <a:cs typeface="Book Antiqua"/>
                <a:sym typeface="Book Antiqua"/>
              </a:defRPr>
            </a:pPr>
            <a:r>
              <a:t>Tiny grains of light brown sand stuck to the bottoms </a:t>
            </a:r>
          </a:p>
          <a:p>
            <a:pPr>
              <a:defRPr b="1" sz="2400">
                <a:latin typeface="Book Antiqua"/>
                <a:ea typeface="Book Antiqua"/>
                <a:cs typeface="Book Antiqua"/>
                <a:sym typeface="Book Antiqua"/>
              </a:defRPr>
            </a:pPr>
            <a:r>
              <a:t>of his feet, each one like a minuscule shard of glass. </a:t>
            </a:r>
          </a:p>
          <a:p>
            <a:pPr>
              <a:defRPr b="1" sz="2400">
                <a:latin typeface="Book Antiqua"/>
                <a:ea typeface="Book Antiqua"/>
                <a:cs typeface="Book Antiqua"/>
                <a:sym typeface="Book Antiqua"/>
              </a:defRPr>
            </a:pPr>
            <a:r>
              <a:t>Robbie’s feet churned over and over as he ran at a</a:t>
            </a:r>
          </a:p>
          <a:p>
            <a:pPr>
              <a:defRPr b="1" sz="2400">
                <a:latin typeface="Book Antiqua"/>
                <a:ea typeface="Book Antiqua"/>
                <a:cs typeface="Book Antiqua"/>
                <a:sym typeface="Book Antiqua"/>
              </a:defRPr>
            </a:pPr>
            <a:r>
              <a:t>lightning-fast pace stumbling past the bicycle hut, </a:t>
            </a:r>
          </a:p>
          <a:p>
            <a:pPr>
              <a:defRPr b="1" sz="2400">
                <a:latin typeface="Book Antiqua"/>
                <a:ea typeface="Book Antiqua"/>
                <a:cs typeface="Book Antiqua"/>
                <a:sym typeface="Book Antiqua"/>
              </a:defRPr>
            </a:pPr>
            <a:r>
              <a:t>around the umbrellas, and practically through the hot </a:t>
            </a:r>
          </a:p>
          <a:p>
            <a:pPr>
              <a:defRPr b="1" sz="2400">
                <a:latin typeface="Book Antiqua"/>
                <a:ea typeface="Book Antiqua"/>
                <a:cs typeface="Book Antiqua"/>
                <a:sym typeface="Book Antiqua"/>
              </a:defRPr>
            </a:pPr>
            <a:r>
              <a:t>dog stand. Panicked, Robbie reached the front steps </a:t>
            </a:r>
          </a:p>
          <a:p>
            <a:pPr>
              <a:defRPr b="1" sz="2400">
                <a:latin typeface="Book Antiqua"/>
                <a:ea typeface="Book Antiqua"/>
                <a:cs typeface="Book Antiqua"/>
                <a:sym typeface="Book Antiqua"/>
              </a:defRPr>
            </a:pPr>
            <a:r>
              <a:t>of the condo only to realize that it was locked and that</a:t>
            </a:r>
          </a:p>
          <a:p>
            <a:pPr>
              <a:defRPr b="1" sz="2400">
                <a:latin typeface="Book Antiqua"/>
                <a:ea typeface="Book Antiqua"/>
                <a:cs typeface="Book Antiqua"/>
                <a:sym typeface="Book Antiqua"/>
              </a:defRPr>
            </a:pPr>
            <a:r>
              <a:t>he didn’t have a key. Frustrated, he spun around to </a:t>
            </a:r>
          </a:p>
          <a:p>
            <a:pPr>
              <a:defRPr b="1" sz="2400">
                <a:latin typeface="Book Antiqua"/>
                <a:ea typeface="Book Antiqua"/>
                <a:cs typeface="Book Antiqua"/>
                <a:sym typeface="Book Antiqua"/>
              </a:defRPr>
            </a:pPr>
            <a:r>
              <a:t>search for the hidden spare key only to knock it down </a:t>
            </a:r>
          </a:p>
          <a:p>
            <a:pPr>
              <a:defRPr b="1" sz="2400">
                <a:latin typeface="Book Antiqua"/>
                <a:ea typeface="Book Antiqua"/>
                <a:cs typeface="Book Antiqua"/>
                <a:sym typeface="Book Antiqua"/>
              </a:defRPr>
            </a:pPr>
            <a:r>
              <a:t>from its hiding place and into the gutter.</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19"/>
          <p:cNvSpPr txBox="1"/>
          <p:nvPr>
            <p:ph type="title"/>
          </p:nvPr>
        </p:nvSpPr>
        <p:spPr>
          <a:xfrm>
            <a:off x="716728" y="333679"/>
            <a:ext cx="7756264" cy="1054250"/>
          </a:xfrm>
          <a:prstGeom prst="rect">
            <a:avLst/>
          </a:prstGeom>
        </p:spPr>
        <p:txBody>
          <a:bodyPr lIns="0" tIns="0" rIns="0" bIns="0"/>
          <a:lstStyle/>
          <a:p>
            <a:pPr/>
            <a:r>
              <a:t>Bell Ringer 3</a:t>
            </a:r>
          </a:p>
        </p:txBody>
      </p:sp>
      <p:sp>
        <p:nvSpPr>
          <p:cNvPr id="152" name="Shape 120"/>
          <p:cNvSpPr/>
          <p:nvPr/>
        </p:nvSpPr>
        <p:spPr>
          <a:xfrm>
            <a:off x="1066800" y="1371600"/>
            <a:ext cx="7086600" cy="793750"/>
          </a:xfrm>
          <a:prstGeom prst="rect">
            <a:avLst/>
          </a:prstGeom>
          <a:solidFill>
            <a:srgbClr val="04A8A4"/>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lvl1pPr>
              <a:defRPr b="1" sz="2400">
                <a:solidFill>
                  <a:srgbClr val="FFFFFF"/>
                </a:solidFill>
                <a:latin typeface="Book Antiqua"/>
                <a:ea typeface="Book Antiqua"/>
                <a:cs typeface="Book Antiqua"/>
                <a:sym typeface="Book Antiqua"/>
              </a:defRPr>
            </a:lvl1pPr>
          </a:lstStyle>
          <a:p>
            <a:pPr/>
            <a:r>
              <a:t>This is the RISING ACTION of a story. How many pieces of rising action do you see here? </a:t>
            </a:r>
          </a:p>
        </p:txBody>
      </p:sp>
      <p:sp>
        <p:nvSpPr>
          <p:cNvPr id="153" name="Shape 121"/>
          <p:cNvSpPr/>
          <p:nvPr/>
        </p:nvSpPr>
        <p:spPr>
          <a:xfrm>
            <a:off x="743291" y="2481578"/>
            <a:ext cx="7642177" cy="3708401"/>
          </a:xfrm>
          <a:prstGeom prst="rect">
            <a:avLst/>
          </a:prstGeom>
          <a:solidFill>
            <a:schemeClr val="accent5">
              <a:lumOff val="19705"/>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p>
            <a:pPr>
              <a:defRPr b="1" sz="2400">
                <a:latin typeface="Book Antiqua"/>
                <a:ea typeface="Book Antiqua"/>
                <a:cs typeface="Book Antiqua"/>
                <a:sym typeface="Book Antiqua"/>
              </a:defRPr>
            </a:pPr>
            <a:r>
              <a:t>Tiny grains of light brown </a:t>
            </a:r>
            <a:r>
              <a:rPr i="1" u="sng">
                <a:solidFill>
                  <a:schemeClr val="accent2">
                    <a:satOff val="-11024"/>
                    <a:lumOff val="-10980"/>
                  </a:schemeClr>
                </a:solidFill>
              </a:rPr>
              <a:t>sand stuck to the bottoms </a:t>
            </a:r>
            <a:endParaRPr i="1" u="sng">
              <a:solidFill>
                <a:schemeClr val="accent2">
                  <a:satOff val="-11024"/>
                  <a:lumOff val="-10980"/>
                </a:schemeClr>
              </a:solidFill>
            </a:endParaRPr>
          </a:p>
          <a:p>
            <a:pPr>
              <a:defRPr b="1" i="1" sz="2400" u="sng">
                <a:solidFill>
                  <a:schemeClr val="accent2">
                    <a:satOff val="-11024"/>
                    <a:lumOff val="-10980"/>
                  </a:schemeClr>
                </a:solidFill>
                <a:latin typeface="Book Antiqua"/>
                <a:ea typeface="Book Antiqua"/>
                <a:cs typeface="Book Antiqua"/>
                <a:sym typeface="Book Antiqua"/>
              </a:defRPr>
            </a:pPr>
            <a:r>
              <a:t>of his feet, each one like a minuscule shard of glass</a:t>
            </a:r>
            <a:r>
              <a:rPr i="0"/>
              <a:t>. </a:t>
            </a:r>
          </a:p>
          <a:p>
            <a:pPr>
              <a:defRPr b="1" sz="2400">
                <a:latin typeface="Book Antiqua"/>
                <a:ea typeface="Book Antiqua"/>
                <a:cs typeface="Book Antiqua"/>
                <a:sym typeface="Book Antiqua"/>
              </a:defRPr>
            </a:pPr>
            <a:r>
              <a:t>Robbie’s feet churned over and over as he ran at a</a:t>
            </a:r>
          </a:p>
          <a:p>
            <a:pPr>
              <a:defRPr b="1" sz="2400">
                <a:latin typeface="Book Antiqua"/>
                <a:ea typeface="Book Antiqua"/>
                <a:cs typeface="Book Antiqua"/>
                <a:sym typeface="Book Antiqua"/>
              </a:defRPr>
            </a:pPr>
            <a:r>
              <a:t>lightning-fast pace </a:t>
            </a:r>
            <a:r>
              <a:rPr i="1" u="sng">
                <a:solidFill>
                  <a:schemeClr val="accent1">
                    <a:satOff val="-30527"/>
                    <a:lumOff val="-11843"/>
                  </a:schemeClr>
                </a:solidFill>
              </a:rPr>
              <a:t>s</a:t>
            </a:r>
            <a:r>
              <a:rPr i="1" u="sng">
                <a:solidFill>
                  <a:schemeClr val="accent2">
                    <a:satOff val="-11024"/>
                    <a:lumOff val="-10980"/>
                  </a:schemeClr>
                </a:solidFill>
              </a:rPr>
              <a:t>tumbling past the bicycle hut, </a:t>
            </a:r>
            <a:endParaRPr i="1" u="sng">
              <a:solidFill>
                <a:schemeClr val="accent2">
                  <a:satOff val="-11024"/>
                  <a:lumOff val="-10980"/>
                </a:schemeClr>
              </a:solidFill>
            </a:endParaRPr>
          </a:p>
          <a:p>
            <a:pPr>
              <a:defRPr b="1" i="1" sz="2400" u="sng">
                <a:solidFill>
                  <a:schemeClr val="accent2">
                    <a:satOff val="-11024"/>
                    <a:lumOff val="-10980"/>
                  </a:schemeClr>
                </a:solidFill>
                <a:latin typeface="Book Antiqua"/>
                <a:ea typeface="Book Antiqua"/>
                <a:cs typeface="Book Antiqua"/>
                <a:sym typeface="Book Antiqua"/>
              </a:defRPr>
            </a:pPr>
            <a:r>
              <a:t>around the umbrellas, and practically through the hot </a:t>
            </a:r>
          </a:p>
          <a:p>
            <a:pPr>
              <a:defRPr b="1" i="1" sz="2400" u="sng">
                <a:solidFill>
                  <a:schemeClr val="accent2">
                    <a:satOff val="-11024"/>
                    <a:lumOff val="-10980"/>
                  </a:schemeClr>
                </a:solidFill>
                <a:latin typeface="Book Antiqua"/>
                <a:ea typeface="Book Antiqua"/>
                <a:cs typeface="Book Antiqua"/>
                <a:sym typeface="Book Antiqua"/>
              </a:defRPr>
            </a:pPr>
            <a:r>
              <a:t>dog stand. </a:t>
            </a:r>
            <a:r>
              <a:rPr i="0" u="none">
                <a:solidFill>
                  <a:srgbClr val="000000"/>
                </a:solidFill>
              </a:rPr>
              <a:t>Panicked, Robbie reached the front steps </a:t>
            </a:r>
          </a:p>
          <a:p>
            <a:pPr>
              <a:defRPr b="1" sz="2400">
                <a:latin typeface="Book Antiqua"/>
                <a:ea typeface="Book Antiqua"/>
                <a:cs typeface="Book Antiqua"/>
                <a:sym typeface="Book Antiqua"/>
              </a:defRPr>
            </a:pPr>
            <a:r>
              <a:t>of the condo only to realize that </a:t>
            </a:r>
            <a:r>
              <a:rPr i="1" u="sng">
                <a:solidFill>
                  <a:schemeClr val="accent2">
                    <a:satOff val="-11024"/>
                    <a:lumOff val="-10980"/>
                  </a:schemeClr>
                </a:solidFill>
              </a:rPr>
              <a:t>it was locked and that</a:t>
            </a:r>
            <a:endParaRPr i="1" u="sng">
              <a:solidFill>
                <a:schemeClr val="accent2">
                  <a:satOff val="-11024"/>
                  <a:lumOff val="-10980"/>
                </a:schemeClr>
              </a:solidFill>
            </a:endParaRPr>
          </a:p>
          <a:p>
            <a:pPr>
              <a:defRPr b="1" i="1" sz="2400" u="sng">
                <a:solidFill>
                  <a:schemeClr val="accent2">
                    <a:satOff val="-11024"/>
                    <a:lumOff val="-10980"/>
                  </a:schemeClr>
                </a:solidFill>
                <a:latin typeface="Book Antiqua"/>
                <a:ea typeface="Book Antiqua"/>
                <a:cs typeface="Book Antiqua"/>
                <a:sym typeface="Book Antiqua"/>
              </a:defRPr>
            </a:pPr>
            <a:r>
              <a:t>he didn’t have a key.</a:t>
            </a:r>
            <a:r>
              <a:rPr i="0" u="none">
                <a:solidFill>
                  <a:srgbClr val="000000"/>
                </a:solidFill>
              </a:rPr>
              <a:t> Frustrated, he spun around to </a:t>
            </a:r>
          </a:p>
          <a:p>
            <a:pPr>
              <a:defRPr b="1" sz="2400">
                <a:latin typeface="Book Antiqua"/>
                <a:ea typeface="Book Antiqua"/>
                <a:cs typeface="Book Antiqua"/>
                <a:sym typeface="Book Antiqua"/>
              </a:defRPr>
            </a:pPr>
            <a:r>
              <a:t>search for the hidden spare key </a:t>
            </a:r>
            <a:r>
              <a:rPr i="1" u="sng">
                <a:solidFill>
                  <a:schemeClr val="accent2">
                    <a:satOff val="-11024"/>
                    <a:lumOff val="-10980"/>
                  </a:schemeClr>
                </a:solidFill>
              </a:rPr>
              <a:t>only to knock it down </a:t>
            </a:r>
            <a:endParaRPr i="1" u="sng">
              <a:solidFill>
                <a:schemeClr val="accent2">
                  <a:satOff val="-11024"/>
                  <a:lumOff val="-10980"/>
                </a:schemeClr>
              </a:solidFill>
            </a:endParaRPr>
          </a:p>
          <a:p>
            <a:pPr>
              <a:defRPr b="1" i="1" sz="2400" u="sng">
                <a:solidFill>
                  <a:schemeClr val="accent2">
                    <a:satOff val="-11024"/>
                    <a:lumOff val="-10980"/>
                  </a:schemeClr>
                </a:solidFill>
                <a:latin typeface="Book Antiqua"/>
                <a:ea typeface="Book Antiqua"/>
                <a:cs typeface="Book Antiqua"/>
                <a:sym typeface="Book Antiqua"/>
              </a:defRPr>
            </a:pPr>
            <a:r>
              <a:t>from its hiding place and into the gutter.</a:t>
            </a:r>
          </a:p>
        </p:txBody>
      </p:sp>
      <p:sp>
        <p:nvSpPr>
          <p:cNvPr id="154" name="Shape 122"/>
          <p:cNvSpPr/>
          <p:nvPr/>
        </p:nvSpPr>
        <p:spPr>
          <a:xfrm>
            <a:off x="8246357" y="2214878"/>
            <a:ext cx="361951" cy="800101"/>
          </a:xfrm>
          <a:prstGeom prst="rect">
            <a:avLst/>
          </a:prstGeom>
          <a:solidFill>
            <a:schemeClr val="accent6">
              <a:lumOff val="-8980"/>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lvl1pPr>
              <a:defRPr sz="5100">
                <a:latin typeface="Book Antiqua"/>
                <a:ea typeface="Book Antiqua"/>
                <a:cs typeface="Book Antiqua"/>
                <a:sym typeface="Book Antiqua"/>
              </a:defRPr>
            </a:lvl1pPr>
          </a:lstStyle>
          <a:p>
            <a:pPr/>
            <a:r>
              <a:t>1</a:t>
            </a:r>
          </a:p>
        </p:txBody>
      </p:sp>
      <p:sp>
        <p:nvSpPr>
          <p:cNvPr id="155" name="Shape 123"/>
          <p:cNvSpPr/>
          <p:nvPr/>
        </p:nvSpPr>
        <p:spPr>
          <a:xfrm>
            <a:off x="8144757" y="3332479"/>
            <a:ext cx="361951" cy="800101"/>
          </a:xfrm>
          <a:prstGeom prst="rect">
            <a:avLst/>
          </a:prstGeom>
          <a:solidFill>
            <a:schemeClr val="accent6">
              <a:lumOff val="-8980"/>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lvl1pPr>
              <a:defRPr sz="5100">
                <a:latin typeface="Book Antiqua"/>
                <a:ea typeface="Book Antiqua"/>
                <a:cs typeface="Book Antiqua"/>
                <a:sym typeface="Book Antiqua"/>
              </a:defRPr>
            </a:lvl1pPr>
          </a:lstStyle>
          <a:p>
            <a:pPr/>
            <a:r>
              <a:t>2</a:t>
            </a:r>
          </a:p>
        </p:txBody>
      </p:sp>
      <p:sp>
        <p:nvSpPr>
          <p:cNvPr id="156" name="Shape 124"/>
          <p:cNvSpPr/>
          <p:nvPr/>
        </p:nvSpPr>
        <p:spPr>
          <a:xfrm>
            <a:off x="8436857" y="4411979"/>
            <a:ext cx="361951" cy="800101"/>
          </a:xfrm>
          <a:prstGeom prst="rect">
            <a:avLst/>
          </a:prstGeom>
          <a:solidFill>
            <a:schemeClr val="accent6">
              <a:lumOff val="-8980"/>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lvl1pPr>
              <a:defRPr sz="5100">
                <a:latin typeface="Book Antiqua"/>
                <a:ea typeface="Book Antiqua"/>
                <a:cs typeface="Book Antiqua"/>
                <a:sym typeface="Book Antiqua"/>
              </a:defRPr>
            </a:lvl1pPr>
          </a:lstStyle>
          <a:p>
            <a:pPr/>
            <a:r>
              <a:t>3</a:t>
            </a:r>
          </a:p>
        </p:txBody>
      </p:sp>
      <p:sp>
        <p:nvSpPr>
          <p:cNvPr id="157" name="Shape 125"/>
          <p:cNvSpPr/>
          <p:nvPr/>
        </p:nvSpPr>
        <p:spPr>
          <a:xfrm>
            <a:off x="8335257" y="5593079"/>
            <a:ext cx="361951" cy="800101"/>
          </a:xfrm>
          <a:prstGeom prst="rect">
            <a:avLst/>
          </a:prstGeom>
          <a:solidFill>
            <a:schemeClr val="accent6">
              <a:lumOff val="-8980"/>
            </a:schemeClr>
          </a:solidFill>
          <a:ln w="25400">
            <a:solidFill>
              <a:srgbClr val="000000"/>
            </a:solidFill>
            <a:miter lim="400000"/>
          </a:ln>
          <a:extLst>
            <a:ext uri="{C572A759-6A51-4108-AA02-DFA0A04FC94B}">
              <ma14:wrappingTextBoxFlag xmlns:ma14="http://schemas.microsoft.com/office/mac/drawingml/2011/main" val="1"/>
            </a:ext>
          </a:extLst>
        </p:spPr>
        <p:txBody>
          <a:bodyPr wrap="none" lIns="0" tIns="0" rIns="0" bIns="0">
            <a:spAutoFit/>
          </a:bodyPr>
          <a:lstStyle>
            <a:lvl1pPr>
              <a:defRPr sz="5100">
                <a:latin typeface="Book Antiqua"/>
                <a:ea typeface="Book Antiqua"/>
                <a:cs typeface="Book Antiqua"/>
                <a:sym typeface="Book Antiqua"/>
              </a:defRPr>
            </a:lvl1pPr>
          </a:lstStyle>
          <a:p>
            <a:pPr/>
            <a:r>
              <a:t>4</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27"/>
          <p:cNvSpPr txBox="1"/>
          <p:nvPr>
            <p:ph type="title"/>
          </p:nvPr>
        </p:nvSpPr>
        <p:spPr>
          <a:xfrm>
            <a:off x="731968" y="-85240"/>
            <a:ext cx="7756264" cy="1054251"/>
          </a:xfrm>
          <a:prstGeom prst="rect">
            <a:avLst/>
          </a:prstGeom>
        </p:spPr>
        <p:txBody>
          <a:bodyPr lIns="0" tIns="0" rIns="0" bIns="0"/>
          <a:lstStyle/>
          <a:p>
            <a:pPr/>
            <a:r>
              <a:t>Bell Ringer 4</a:t>
            </a:r>
          </a:p>
        </p:txBody>
      </p:sp>
      <p:sp>
        <p:nvSpPr>
          <p:cNvPr id="160" name="Shape 128"/>
          <p:cNvSpPr/>
          <p:nvPr/>
        </p:nvSpPr>
        <p:spPr>
          <a:xfrm>
            <a:off x="454286" y="914400"/>
            <a:ext cx="8311627" cy="1162050"/>
          </a:xfrm>
          <a:prstGeom prst="rect">
            <a:avLst/>
          </a:prstGeom>
          <a:solidFill>
            <a:srgbClr val="04A8A4"/>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lvl1pPr>
              <a:defRPr b="1" sz="2400">
                <a:solidFill>
                  <a:srgbClr val="FFFFFF"/>
                </a:solidFill>
                <a:latin typeface="Book Antiqua"/>
                <a:ea typeface="Book Antiqua"/>
                <a:cs typeface="Book Antiqua"/>
                <a:sym typeface="Book Antiqua"/>
              </a:defRPr>
            </a:lvl1pPr>
          </a:lstStyle>
          <a:p>
            <a:pPr/>
            <a:r>
              <a:t>Remember that the TURNING POINT is the part of the story where you don’t know if or how the character will ever make it out of the situation. </a:t>
            </a:r>
          </a:p>
        </p:txBody>
      </p:sp>
      <p:sp>
        <p:nvSpPr>
          <p:cNvPr id="161" name="Shape 129"/>
          <p:cNvSpPr/>
          <p:nvPr/>
        </p:nvSpPr>
        <p:spPr>
          <a:xfrm>
            <a:off x="281566" y="3116578"/>
            <a:ext cx="8657068" cy="3454401"/>
          </a:xfrm>
          <a:prstGeom prst="rect">
            <a:avLst/>
          </a:prstGeom>
          <a:solidFill>
            <a:schemeClr val="accent5">
              <a:lumOff val="19705"/>
            </a:schemeClr>
          </a:solidFill>
          <a:ln w="25400">
            <a:solidFill>
              <a:srgbClr val="000000"/>
            </a:solidFill>
            <a:miter lim="400000"/>
          </a:ln>
          <a:extLst>
            <a:ext uri="{C572A759-6A51-4108-AA02-DFA0A04FC94B}">
              <ma14:wrappingTextBoxFlag xmlns:ma14="http://schemas.microsoft.com/office/mac/drawingml/2011/main" val="1"/>
            </a:ext>
          </a:extLst>
        </p:spPr>
        <p:txBody>
          <a:bodyPr lIns="0" tIns="0" rIns="0" bIns="0">
            <a:spAutoFit/>
          </a:bodyPr>
          <a:lstStyle>
            <a:lvl1pPr>
              <a:defRPr b="1" sz="2500">
                <a:latin typeface="Book Antiqua"/>
                <a:ea typeface="Book Antiqua"/>
                <a:cs typeface="Book Antiqua"/>
                <a:sym typeface="Book Antiqua"/>
              </a:defRPr>
            </a:lvl1pPr>
          </a:lstStyle>
          <a:p>
            <a:pPr/>
            <a:r>
              <a:t>Tiny grains of light brown sand stuck to the bottoms of his feet, each one like a minuscule shard of glass. Robbie’s feet churned over and over as he ran at a lightning-fast pace stumbling past the bicycle hut, around the umbrellas, and practically through the hot dog stand. Panicked, Robbie reached the front steps of the condo only to realize that it was locked and that he didn’t have a key.Frustrated, he spun around to search for the hidden spare key only to knock it down from its hiding place and into the gutter.</a:t>
            </a:r>
          </a:p>
        </p:txBody>
      </p:sp>
      <p:sp>
        <p:nvSpPr>
          <p:cNvPr id="162" name="Shape 130"/>
          <p:cNvSpPr/>
          <p:nvPr/>
        </p:nvSpPr>
        <p:spPr>
          <a:xfrm>
            <a:off x="512358" y="2286952"/>
            <a:ext cx="7927914" cy="6604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lIns="0" tIns="0" rIns="0" bIns="0">
            <a:spAutoFit/>
          </a:bodyPr>
          <a:lstStyle/>
          <a:p>
            <a:pPr>
              <a:defRPr b="1" sz="2100">
                <a:latin typeface="Book Antiqua"/>
                <a:ea typeface="Book Antiqua"/>
                <a:cs typeface="Book Antiqua"/>
                <a:sym typeface="Book Antiqua"/>
              </a:defRPr>
            </a:pPr>
            <a:r>
              <a:t>Use your imagination to think of what would happen </a:t>
            </a:r>
          </a:p>
          <a:p>
            <a:pPr>
              <a:defRPr b="1" sz="2100">
                <a:latin typeface="Book Antiqua"/>
                <a:ea typeface="Book Antiqua"/>
                <a:cs typeface="Book Antiqua"/>
                <a:sym typeface="Book Antiqua"/>
              </a:defRPr>
            </a:pPr>
            <a:r>
              <a:t>next that would be an awesome TURNING POINT in the story: </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32"/>
          <p:cNvSpPr txBox="1"/>
          <p:nvPr>
            <p:ph type="title"/>
          </p:nvPr>
        </p:nvSpPr>
        <p:spPr>
          <a:xfrm>
            <a:off x="716728" y="333679"/>
            <a:ext cx="7756264" cy="1054250"/>
          </a:xfrm>
          <a:prstGeom prst="rect">
            <a:avLst/>
          </a:prstGeom>
        </p:spPr>
        <p:txBody>
          <a:bodyPr lIns="0" tIns="0" rIns="0" bIns="0"/>
          <a:lstStyle/>
          <a:p>
            <a:pPr/>
            <a:r>
              <a:t>Bell Ringer 5</a:t>
            </a:r>
          </a:p>
        </p:txBody>
      </p:sp>
      <p:pic>
        <p:nvPicPr>
          <p:cNvPr id="165" name="image5.jpg" descr="image5.jpg"/>
          <p:cNvPicPr>
            <a:picLocks noChangeAspect="1"/>
          </p:cNvPicPr>
          <p:nvPr/>
        </p:nvPicPr>
        <p:blipFill>
          <a:blip r:embed="rId2">
            <a:extLst/>
          </a:blip>
          <a:stretch>
            <a:fillRect/>
          </a:stretch>
        </p:blipFill>
        <p:spPr>
          <a:xfrm>
            <a:off x="0" y="1600200"/>
            <a:ext cx="9144000" cy="5257802"/>
          </a:xfrm>
          <a:prstGeom prst="rect">
            <a:avLst/>
          </a:prstGeom>
          <a:ln w="12700">
            <a:miter lim="400000"/>
          </a:ln>
        </p:spPr>
      </p:pic>
      <p:sp>
        <p:nvSpPr>
          <p:cNvPr id="166" name="Shape 134"/>
          <p:cNvSpPr/>
          <p:nvPr/>
        </p:nvSpPr>
        <p:spPr>
          <a:xfrm>
            <a:off x="87085" y="143077"/>
            <a:ext cx="2133601" cy="2266951"/>
          </a:xfrm>
          <a:prstGeom prst="rect">
            <a:avLst/>
          </a:prstGeom>
          <a:solidFill>
            <a:schemeClr val="accent6">
              <a:lumOff val="-8980"/>
            </a:schemeClr>
          </a:solidFill>
          <a:ln w="57150">
            <a:solidFill>
              <a:srgbClr val="002060"/>
            </a:solidFill>
          </a:ln>
          <a:extLst>
            <a:ext uri="{C572A759-6A51-4108-AA02-DFA0A04FC94B}">
              <ma14:wrappingTextBoxFlag xmlns:ma14="http://schemas.microsoft.com/office/mac/drawingml/2011/main" val="1"/>
            </a:ext>
          </a:extLst>
        </p:spPr>
        <p:txBody>
          <a:bodyPr lIns="0" tIns="0" rIns="0" bIns="0">
            <a:spAutoFit/>
          </a:bodyPr>
          <a:lstStyle>
            <a:lvl1pPr>
              <a:defRPr b="1" sz="2400">
                <a:latin typeface="Book Antiqua"/>
                <a:ea typeface="Book Antiqua"/>
                <a:cs typeface="Book Antiqua"/>
                <a:sym typeface="Book Antiqua"/>
              </a:defRPr>
            </a:lvl1pPr>
          </a:lstStyle>
          <a:p>
            <a:pPr/>
            <a:r>
              <a:t>Use the images in the plot diagram below to write an imaginative story.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31B6FD"/>
      </a:accent1>
      <a:accent2>
        <a:srgbClr val="4584D3"/>
      </a:accent2>
      <a:accent3>
        <a:srgbClr val="5BD078"/>
      </a:accent3>
      <a:accent4>
        <a:srgbClr val="A5D028"/>
      </a:accent4>
      <a:accent5>
        <a:srgbClr val="F5C040"/>
      </a:accent5>
      <a:accent6>
        <a:srgbClr val="05E0D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5400000">
              <a:srgbClr val="000000">
                <a:alpha val="46000"/>
              </a:srgbClr>
            </a:outerShdw>
          </a:effectLst>
        </a:effectStyle>
        <a:effectStyle>
          <a:effectLst>
            <a:outerShdw sx="100000" sy="100000" kx="0" ky="0" algn="b" rotWithShape="0" blurRad="50800" dist="25400" dir="5400000">
              <a:srgbClr val="000000">
                <a:alpha val="46000"/>
              </a:srgbClr>
            </a:outerShdw>
          </a:effectLst>
        </a:effectStyle>
        <a:effectStyle>
          <a:effectLst>
            <a:outerShdw sx="100000" sy="100000" kx="0" ky="0" algn="b" rotWithShape="0" blurRad="50800" dist="25400" dir="5400000">
              <a:srgbClr val="000000">
                <a:alpha val="46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50800" dist="25400" dir="5400000">
            <a:srgbClr val="000000">
              <a:alpha val="46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50800" dist="25400" dir="5400000">
            <a:srgbClr val="000000">
              <a:alpha val="46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31B6FD"/>
      </a:accent1>
      <a:accent2>
        <a:srgbClr val="4584D3"/>
      </a:accent2>
      <a:accent3>
        <a:srgbClr val="5BD078"/>
      </a:accent3>
      <a:accent4>
        <a:srgbClr val="A5D028"/>
      </a:accent4>
      <a:accent5>
        <a:srgbClr val="F5C040"/>
      </a:accent5>
      <a:accent6>
        <a:srgbClr val="05E0D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5400000">
              <a:srgbClr val="000000">
                <a:alpha val="46000"/>
              </a:srgbClr>
            </a:outerShdw>
          </a:effectLst>
        </a:effectStyle>
        <a:effectStyle>
          <a:effectLst>
            <a:outerShdw sx="100000" sy="100000" kx="0" ky="0" algn="b" rotWithShape="0" blurRad="50800" dist="25400" dir="5400000">
              <a:srgbClr val="000000">
                <a:alpha val="46000"/>
              </a:srgbClr>
            </a:outerShdw>
          </a:effectLst>
        </a:effectStyle>
        <a:effectStyle>
          <a:effectLst>
            <a:outerShdw sx="100000" sy="100000" kx="0" ky="0" algn="b" rotWithShape="0" blurRad="50800" dist="25400" dir="5400000">
              <a:srgbClr val="000000">
                <a:alpha val="46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50800" dist="25400" dir="5400000">
            <a:srgbClr val="000000">
              <a:alpha val="46000"/>
            </a:srgbClr>
          </a:outerShdw>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50800" dist="25400" dir="5400000">
            <a:srgbClr val="000000">
              <a:alpha val="46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