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2.jpeg" ContentType="image/jpeg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6F6A5A"/>
        </a:solidFill>
        <a:effectLst/>
        <a:uFillTx/>
        <a:latin typeface="Copperplate"/>
        <a:ea typeface="Copperplate"/>
        <a:cs typeface="Copperplate"/>
        <a:sym typeface="Copperplate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6F6A5A"/>
        </a:solidFill>
        <a:effectLst/>
        <a:uFillTx/>
        <a:latin typeface="Copperplate"/>
        <a:ea typeface="Copperplate"/>
        <a:cs typeface="Copperplate"/>
        <a:sym typeface="Copperplate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6F6A5A"/>
        </a:solidFill>
        <a:effectLst/>
        <a:uFillTx/>
        <a:latin typeface="Copperplate"/>
        <a:ea typeface="Copperplate"/>
        <a:cs typeface="Copperplate"/>
        <a:sym typeface="Copperplate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6F6A5A"/>
        </a:solidFill>
        <a:effectLst/>
        <a:uFillTx/>
        <a:latin typeface="Copperplate"/>
        <a:ea typeface="Copperplate"/>
        <a:cs typeface="Copperplate"/>
        <a:sym typeface="Copperplate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6F6A5A"/>
        </a:solidFill>
        <a:effectLst/>
        <a:uFillTx/>
        <a:latin typeface="Copperplate"/>
        <a:ea typeface="Copperplate"/>
        <a:cs typeface="Copperplate"/>
        <a:sym typeface="Copperplate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6F6A5A"/>
        </a:solidFill>
        <a:effectLst/>
        <a:uFillTx/>
        <a:latin typeface="Copperplate"/>
        <a:ea typeface="Copperplate"/>
        <a:cs typeface="Copperplate"/>
        <a:sym typeface="Copperplate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6F6A5A"/>
        </a:solidFill>
        <a:effectLst/>
        <a:uFillTx/>
        <a:latin typeface="Copperplate"/>
        <a:ea typeface="Copperplate"/>
        <a:cs typeface="Copperplate"/>
        <a:sym typeface="Copperplate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6F6A5A"/>
        </a:solidFill>
        <a:effectLst/>
        <a:uFillTx/>
        <a:latin typeface="Copperplate"/>
        <a:ea typeface="Copperplate"/>
        <a:cs typeface="Copperplate"/>
        <a:sym typeface="Copperplate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6F6A5A"/>
        </a:solidFill>
        <a:effectLst/>
        <a:uFillTx/>
        <a:latin typeface="Copperplate"/>
        <a:ea typeface="Copperplate"/>
        <a:cs typeface="Copperplate"/>
        <a:sym typeface="Copperplat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Copperplate"/>
          <a:ea typeface="Copperplate"/>
          <a:cs typeface="Copperplate"/>
        </a:font>
        <a:srgbClr val="6F6A5A"/>
      </a:tcTxStyle>
      <a:tcStyle>
        <a:tcBdr>
          <a:left>
            <a:ln w="12700" cap="flat">
              <a:solidFill>
                <a:srgbClr val="142B6F"/>
              </a:solidFill>
              <a:prstDash val="solid"/>
              <a:round/>
            </a:ln>
          </a:left>
          <a:right>
            <a:ln w="12700" cap="flat">
              <a:solidFill>
                <a:srgbClr val="142B6F"/>
              </a:solidFill>
              <a:prstDash val="solid"/>
              <a:round/>
            </a:ln>
          </a:right>
          <a:top>
            <a:ln w="12700" cap="flat">
              <a:solidFill>
                <a:srgbClr val="142B6F"/>
              </a:solidFill>
              <a:prstDash val="solid"/>
              <a:round/>
            </a:ln>
          </a:top>
          <a:bottom>
            <a:ln w="12700" cap="flat">
              <a:solidFill>
                <a:srgbClr val="142B6F"/>
              </a:solidFill>
              <a:prstDash val="solid"/>
              <a:round/>
            </a:ln>
          </a:bottom>
          <a:insideH>
            <a:ln w="12700" cap="flat">
              <a:solidFill>
                <a:srgbClr val="142B6F"/>
              </a:solidFill>
              <a:prstDash val="solid"/>
              <a:round/>
            </a:ln>
          </a:insideH>
          <a:insideV>
            <a:ln w="12700" cap="flat">
              <a:solidFill>
                <a:srgbClr val="142B6F"/>
              </a:solidFill>
              <a:prstDash val="solid"/>
              <a:round/>
            </a:ln>
          </a:insideV>
        </a:tcBdr>
        <a:fill>
          <a:solidFill>
            <a:srgbClr val="D0D3DB"/>
          </a:solidFill>
        </a:fill>
      </a:tcStyle>
    </a:wholeTbl>
    <a:band2H>
      <a:tcTxStyle b="def" i="def"/>
      <a:tcStyle>
        <a:tcBdr/>
        <a:fill>
          <a:solidFill>
            <a:srgbClr val="E9EAEE"/>
          </a:solidFill>
        </a:fill>
      </a:tcStyle>
    </a:band2H>
    <a:firstCol>
      <a:tcTxStyle b="on" i="off">
        <a:font>
          <a:latin typeface="Copperplate"/>
          <a:ea typeface="Copperplate"/>
          <a:cs typeface="Copperplate"/>
        </a:font>
        <a:srgbClr val="142B6F"/>
      </a:tcTxStyle>
      <a:tcStyle>
        <a:tcBdr>
          <a:left>
            <a:ln w="12700" cap="flat">
              <a:solidFill>
                <a:srgbClr val="142B6F"/>
              </a:solidFill>
              <a:prstDash val="solid"/>
              <a:round/>
            </a:ln>
          </a:left>
          <a:right>
            <a:ln w="12700" cap="flat">
              <a:solidFill>
                <a:srgbClr val="142B6F"/>
              </a:solidFill>
              <a:prstDash val="solid"/>
              <a:round/>
            </a:ln>
          </a:right>
          <a:top>
            <a:ln w="12700" cap="flat">
              <a:solidFill>
                <a:srgbClr val="142B6F"/>
              </a:solidFill>
              <a:prstDash val="solid"/>
              <a:round/>
            </a:ln>
          </a:top>
          <a:bottom>
            <a:ln w="12700" cap="flat">
              <a:solidFill>
                <a:srgbClr val="142B6F"/>
              </a:solidFill>
              <a:prstDash val="solid"/>
              <a:round/>
            </a:ln>
          </a:bottom>
          <a:insideH>
            <a:ln w="12700" cap="flat">
              <a:solidFill>
                <a:srgbClr val="142B6F"/>
              </a:solidFill>
              <a:prstDash val="solid"/>
              <a:round/>
            </a:ln>
          </a:insideH>
          <a:insideV>
            <a:ln w="12700" cap="flat">
              <a:solidFill>
                <a:srgbClr val="142B6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opperplate"/>
          <a:ea typeface="Copperplate"/>
          <a:cs typeface="Copperplate"/>
        </a:font>
        <a:srgbClr val="142B6F"/>
      </a:tcTxStyle>
      <a:tcStyle>
        <a:tcBdr>
          <a:left>
            <a:ln w="12700" cap="flat">
              <a:solidFill>
                <a:srgbClr val="142B6F"/>
              </a:solidFill>
              <a:prstDash val="solid"/>
              <a:round/>
            </a:ln>
          </a:left>
          <a:right>
            <a:ln w="12700" cap="flat">
              <a:solidFill>
                <a:srgbClr val="142B6F"/>
              </a:solidFill>
              <a:prstDash val="solid"/>
              <a:round/>
            </a:ln>
          </a:right>
          <a:top>
            <a:ln w="38100" cap="flat">
              <a:solidFill>
                <a:srgbClr val="142B6F"/>
              </a:solidFill>
              <a:prstDash val="solid"/>
              <a:round/>
            </a:ln>
          </a:top>
          <a:bottom>
            <a:ln w="12700" cap="flat">
              <a:solidFill>
                <a:srgbClr val="142B6F"/>
              </a:solidFill>
              <a:prstDash val="solid"/>
              <a:round/>
            </a:ln>
          </a:bottom>
          <a:insideH>
            <a:ln w="12700" cap="flat">
              <a:solidFill>
                <a:srgbClr val="142B6F"/>
              </a:solidFill>
              <a:prstDash val="solid"/>
              <a:round/>
            </a:ln>
          </a:insideH>
          <a:insideV>
            <a:ln w="12700" cap="flat">
              <a:solidFill>
                <a:srgbClr val="142B6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opperplate"/>
          <a:ea typeface="Copperplate"/>
          <a:cs typeface="Copperplate"/>
        </a:font>
        <a:srgbClr val="142B6F"/>
      </a:tcTxStyle>
      <a:tcStyle>
        <a:tcBdr>
          <a:left>
            <a:ln w="12700" cap="flat">
              <a:solidFill>
                <a:srgbClr val="142B6F"/>
              </a:solidFill>
              <a:prstDash val="solid"/>
              <a:round/>
            </a:ln>
          </a:left>
          <a:right>
            <a:ln w="12700" cap="flat">
              <a:solidFill>
                <a:srgbClr val="142B6F"/>
              </a:solidFill>
              <a:prstDash val="solid"/>
              <a:round/>
            </a:ln>
          </a:right>
          <a:top>
            <a:ln w="12700" cap="flat">
              <a:solidFill>
                <a:srgbClr val="142B6F"/>
              </a:solidFill>
              <a:prstDash val="solid"/>
              <a:round/>
            </a:ln>
          </a:top>
          <a:bottom>
            <a:ln w="38100" cap="flat">
              <a:solidFill>
                <a:srgbClr val="142B6F"/>
              </a:solidFill>
              <a:prstDash val="solid"/>
              <a:round/>
            </a:ln>
          </a:bottom>
          <a:insideH>
            <a:ln w="12700" cap="flat">
              <a:solidFill>
                <a:srgbClr val="142B6F"/>
              </a:solidFill>
              <a:prstDash val="solid"/>
              <a:round/>
            </a:ln>
          </a:insideH>
          <a:insideV>
            <a:ln w="12700" cap="flat">
              <a:solidFill>
                <a:srgbClr val="142B6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opperplate"/>
          <a:ea typeface="Copperplate"/>
          <a:cs typeface="Copperplate"/>
        </a:font>
        <a:srgbClr val="6F6A5A"/>
      </a:tcTxStyle>
      <a:tcStyle>
        <a:tcBdr>
          <a:left>
            <a:ln w="12700" cap="flat">
              <a:solidFill>
                <a:srgbClr val="142B6F"/>
              </a:solidFill>
              <a:prstDash val="solid"/>
              <a:round/>
            </a:ln>
          </a:left>
          <a:right>
            <a:ln w="12700" cap="flat">
              <a:solidFill>
                <a:srgbClr val="142B6F"/>
              </a:solidFill>
              <a:prstDash val="solid"/>
              <a:round/>
            </a:ln>
          </a:right>
          <a:top>
            <a:ln w="12700" cap="flat">
              <a:solidFill>
                <a:srgbClr val="142B6F"/>
              </a:solidFill>
              <a:prstDash val="solid"/>
              <a:round/>
            </a:ln>
          </a:top>
          <a:bottom>
            <a:ln w="12700" cap="flat">
              <a:solidFill>
                <a:srgbClr val="142B6F"/>
              </a:solidFill>
              <a:prstDash val="solid"/>
              <a:round/>
            </a:ln>
          </a:bottom>
          <a:insideH>
            <a:ln w="12700" cap="flat">
              <a:solidFill>
                <a:srgbClr val="142B6F"/>
              </a:solidFill>
              <a:prstDash val="solid"/>
              <a:round/>
            </a:ln>
          </a:insideH>
          <a:insideV>
            <a:ln w="12700" cap="flat">
              <a:solidFill>
                <a:srgbClr val="142B6F"/>
              </a:solidFill>
              <a:prstDash val="solid"/>
              <a:round/>
            </a:ln>
          </a:insideV>
        </a:tcBdr>
        <a:fill>
          <a:solidFill>
            <a:srgbClr val="E9E0CE"/>
          </a:solidFill>
        </a:fill>
      </a:tcStyle>
    </a:wholeTbl>
    <a:band2H>
      <a:tcTxStyle b="def" i="def"/>
      <a:tcStyle>
        <a:tcBdr/>
        <a:fill>
          <a:solidFill>
            <a:srgbClr val="F4F0E8"/>
          </a:solidFill>
        </a:fill>
      </a:tcStyle>
    </a:band2H>
    <a:firstCol>
      <a:tcTxStyle b="on" i="off">
        <a:font>
          <a:latin typeface="Copperplate"/>
          <a:ea typeface="Copperplate"/>
          <a:cs typeface="Copperplate"/>
        </a:font>
        <a:srgbClr val="142B6F"/>
      </a:tcTxStyle>
      <a:tcStyle>
        <a:tcBdr>
          <a:left>
            <a:ln w="12700" cap="flat">
              <a:solidFill>
                <a:srgbClr val="142B6F"/>
              </a:solidFill>
              <a:prstDash val="solid"/>
              <a:round/>
            </a:ln>
          </a:left>
          <a:right>
            <a:ln w="12700" cap="flat">
              <a:solidFill>
                <a:srgbClr val="142B6F"/>
              </a:solidFill>
              <a:prstDash val="solid"/>
              <a:round/>
            </a:ln>
          </a:right>
          <a:top>
            <a:ln w="12700" cap="flat">
              <a:solidFill>
                <a:srgbClr val="142B6F"/>
              </a:solidFill>
              <a:prstDash val="solid"/>
              <a:round/>
            </a:ln>
          </a:top>
          <a:bottom>
            <a:ln w="12700" cap="flat">
              <a:solidFill>
                <a:srgbClr val="142B6F"/>
              </a:solidFill>
              <a:prstDash val="solid"/>
              <a:round/>
            </a:ln>
          </a:bottom>
          <a:insideH>
            <a:ln w="12700" cap="flat">
              <a:solidFill>
                <a:srgbClr val="142B6F"/>
              </a:solidFill>
              <a:prstDash val="solid"/>
              <a:round/>
            </a:ln>
          </a:insideH>
          <a:insideV>
            <a:ln w="12700" cap="flat">
              <a:solidFill>
                <a:srgbClr val="142B6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opperplate"/>
          <a:ea typeface="Copperplate"/>
          <a:cs typeface="Copperplate"/>
        </a:font>
        <a:srgbClr val="142B6F"/>
      </a:tcTxStyle>
      <a:tcStyle>
        <a:tcBdr>
          <a:left>
            <a:ln w="12700" cap="flat">
              <a:solidFill>
                <a:srgbClr val="142B6F"/>
              </a:solidFill>
              <a:prstDash val="solid"/>
              <a:round/>
            </a:ln>
          </a:left>
          <a:right>
            <a:ln w="12700" cap="flat">
              <a:solidFill>
                <a:srgbClr val="142B6F"/>
              </a:solidFill>
              <a:prstDash val="solid"/>
              <a:round/>
            </a:ln>
          </a:right>
          <a:top>
            <a:ln w="38100" cap="flat">
              <a:solidFill>
                <a:srgbClr val="142B6F"/>
              </a:solidFill>
              <a:prstDash val="solid"/>
              <a:round/>
            </a:ln>
          </a:top>
          <a:bottom>
            <a:ln w="12700" cap="flat">
              <a:solidFill>
                <a:srgbClr val="142B6F"/>
              </a:solidFill>
              <a:prstDash val="solid"/>
              <a:round/>
            </a:ln>
          </a:bottom>
          <a:insideH>
            <a:ln w="12700" cap="flat">
              <a:solidFill>
                <a:srgbClr val="142B6F"/>
              </a:solidFill>
              <a:prstDash val="solid"/>
              <a:round/>
            </a:ln>
          </a:insideH>
          <a:insideV>
            <a:ln w="12700" cap="flat">
              <a:solidFill>
                <a:srgbClr val="142B6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opperplate"/>
          <a:ea typeface="Copperplate"/>
          <a:cs typeface="Copperplate"/>
        </a:font>
        <a:srgbClr val="142B6F"/>
      </a:tcTxStyle>
      <a:tcStyle>
        <a:tcBdr>
          <a:left>
            <a:ln w="12700" cap="flat">
              <a:solidFill>
                <a:srgbClr val="142B6F"/>
              </a:solidFill>
              <a:prstDash val="solid"/>
              <a:round/>
            </a:ln>
          </a:left>
          <a:right>
            <a:ln w="12700" cap="flat">
              <a:solidFill>
                <a:srgbClr val="142B6F"/>
              </a:solidFill>
              <a:prstDash val="solid"/>
              <a:round/>
            </a:ln>
          </a:right>
          <a:top>
            <a:ln w="12700" cap="flat">
              <a:solidFill>
                <a:srgbClr val="142B6F"/>
              </a:solidFill>
              <a:prstDash val="solid"/>
              <a:round/>
            </a:ln>
          </a:top>
          <a:bottom>
            <a:ln w="38100" cap="flat">
              <a:solidFill>
                <a:srgbClr val="142B6F"/>
              </a:solidFill>
              <a:prstDash val="solid"/>
              <a:round/>
            </a:ln>
          </a:bottom>
          <a:insideH>
            <a:ln w="12700" cap="flat">
              <a:solidFill>
                <a:srgbClr val="142B6F"/>
              </a:solidFill>
              <a:prstDash val="solid"/>
              <a:round/>
            </a:ln>
          </a:insideH>
          <a:insideV>
            <a:ln w="12700" cap="flat">
              <a:solidFill>
                <a:srgbClr val="142B6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opperplate"/>
          <a:ea typeface="Copperplate"/>
          <a:cs typeface="Copperplate"/>
        </a:font>
        <a:srgbClr val="6F6A5A"/>
      </a:tcTxStyle>
      <a:tcStyle>
        <a:tcBdr>
          <a:left>
            <a:ln w="12700" cap="flat">
              <a:solidFill>
                <a:srgbClr val="142B6F"/>
              </a:solidFill>
              <a:prstDash val="solid"/>
              <a:round/>
            </a:ln>
          </a:left>
          <a:right>
            <a:ln w="12700" cap="flat">
              <a:solidFill>
                <a:srgbClr val="142B6F"/>
              </a:solidFill>
              <a:prstDash val="solid"/>
              <a:round/>
            </a:ln>
          </a:right>
          <a:top>
            <a:ln w="12700" cap="flat">
              <a:solidFill>
                <a:srgbClr val="142B6F"/>
              </a:solidFill>
              <a:prstDash val="solid"/>
              <a:round/>
            </a:ln>
          </a:top>
          <a:bottom>
            <a:ln w="12700" cap="flat">
              <a:solidFill>
                <a:srgbClr val="142B6F"/>
              </a:solidFill>
              <a:prstDash val="solid"/>
              <a:round/>
            </a:ln>
          </a:bottom>
          <a:insideH>
            <a:ln w="12700" cap="flat">
              <a:solidFill>
                <a:srgbClr val="142B6F"/>
              </a:solidFill>
              <a:prstDash val="solid"/>
              <a:round/>
            </a:ln>
          </a:insideH>
          <a:insideV>
            <a:ln w="12700" cap="flat">
              <a:solidFill>
                <a:srgbClr val="142B6F"/>
              </a:solidFill>
              <a:prstDash val="solid"/>
              <a:round/>
            </a:ln>
          </a:insideV>
        </a:tcBdr>
        <a:fill>
          <a:solidFill>
            <a:srgbClr val="D5D0D8"/>
          </a:solidFill>
        </a:fill>
      </a:tcStyle>
    </a:wholeTbl>
    <a:band2H>
      <a:tcTxStyle b="def" i="def"/>
      <a:tcStyle>
        <a:tcBdr/>
        <a:fill>
          <a:solidFill>
            <a:srgbClr val="EBE9ED"/>
          </a:solidFill>
        </a:fill>
      </a:tcStyle>
    </a:band2H>
    <a:firstCol>
      <a:tcTxStyle b="on" i="off">
        <a:font>
          <a:latin typeface="Copperplate"/>
          <a:ea typeface="Copperplate"/>
          <a:cs typeface="Copperplate"/>
        </a:font>
        <a:srgbClr val="142B6F"/>
      </a:tcTxStyle>
      <a:tcStyle>
        <a:tcBdr>
          <a:left>
            <a:ln w="12700" cap="flat">
              <a:solidFill>
                <a:srgbClr val="142B6F"/>
              </a:solidFill>
              <a:prstDash val="solid"/>
              <a:round/>
            </a:ln>
          </a:left>
          <a:right>
            <a:ln w="12700" cap="flat">
              <a:solidFill>
                <a:srgbClr val="142B6F"/>
              </a:solidFill>
              <a:prstDash val="solid"/>
              <a:round/>
            </a:ln>
          </a:right>
          <a:top>
            <a:ln w="12700" cap="flat">
              <a:solidFill>
                <a:srgbClr val="142B6F"/>
              </a:solidFill>
              <a:prstDash val="solid"/>
              <a:round/>
            </a:ln>
          </a:top>
          <a:bottom>
            <a:ln w="12700" cap="flat">
              <a:solidFill>
                <a:srgbClr val="142B6F"/>
              </a:solidFill>
              <a:prstDash val="solid"/>
              <a:round/>
            </a:ln>
          </a:bottom>
          <a:insideH>
            <a:ln w="12700" cap="flat">
              <a:solidFill>
                <a:srgbClr val="142B6F"/>
              </a:solidFill>
              <a:prstDash val="solid"/>
              <a:round/>
            </a:ln>
          </a:insideH>
          <a:insideV>
            <a:ln w="12700" cap="flat">
              <a:solidFill>
                <a:srgbClr val="142B6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opperplate"/>
          <a:ea typeface="Copperplate"/>
          <a:cs typeface="Copperplate"/>
        </a:font>
        <a:srgbClr val="142B6F"/>
      </a:tcTxStyle>
      <a:tcStyle>
        <a:tcBdr>
          <a:left>
            <a:ln w="12700" cap="flat">
              <a:solidFill>
                <a:srgbClr val="142B6F"/>
              </a:solidFill>
              <a:prstDash val="solid"/>
              <a:round/>
            </a:ln>
          </a:left>
          <a:right>
            <a:ln w="12700" cap="flat">
              <a:solidFill>
                <a:srgbClr val="142B6F"/>
              </a:solidFill>
              <a:prstDash val="solid"/>
              <a:round/>
            </a:ln>
          </a:right>
          <a:top>
            <a:ln w="38100" cap="flat">
              <a:solidFill>
                <a:srgbClr val="142B6F"/>
              </a:solidFill>
              <a:prstDash val="solid"/>
              <a:round/>
            </a:ln>
          </a:top>
          <a:bottom>
            <a:ln w="12700" cap="flat">
              <a:solidFill>
                <a:srgbClr val="142B6F"/>
              </a:solidFill>
              <a:prstDash val="solid"/>
              <a:round/>
            </a:ln>
          </a:bottom>
          <a:insideH>
            <a:ln w="12700" cap="flat">
              <a:solidFill>
                <a:srgbClr val="142B6F"/>
              </a:solidFill>
              <a:prstDash val="solid"/>
              <a:round/>
            </a:ln>
          </a:insideH>
          <a:insideV>
            <a:ln w="12700" cap="flat">
              <a:solidFill>
                <a:srgbClr val="142B6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opperplate"/>
          <a:ea typeface="Copperplate"/>
          <a:cs typeface="Copperplate"/>
        </a:font>
        <a:srgbClr val="142B6F"/>
      </a:tcTxStyle>
      <a:tcStyle>
        <a:tcBdr>
          <a:left>
            <a:ln w="12700" cap="flat">
              <a:solidFill>
                <a:srgbClr val="142B6F"/>
              </a:solidFill>
              <a:prstDash val="solid"/>
              <a:round/>
            </a:ln>
          </a:left>
          <a:right>
            <a:ln w="12700" cap="flat">
              <a:solidFill>
                <a:srgbClr val="142B6F"/>
              </a:solidFill>
              <a:prstDash val="solid"/>
              <a:round/>
            </a:ln>
          </a:right>
          <a:top>
            <a:ln w="12700" cap="flat">
              <a:solidFill>
                <a:srgbClr val="142B6F"/>
              </a:solidFill>
              <a:prstDash val="solid"/>
              <a:round/>
            </a:ln>
          </a:top>
          <a:bottom>
            <a:ln w="38100" cap="flat">
              <a:solidFill>
                <a:srgbClr val="142B6F"/>
              </a:solidFill>
              <a:prstDash val="solid"/>
              <a:round/>
            </a:ln>
          </a:bottom>
          <a:insideH>
            <a:ln w="12700" cap="flat">
              <a:solidFill>
                <a:srgbClr val="142B6F"/>
              </a:solidFill>
              <a:prstDash val="solid"/>
              <a:round/>
            </a:ln>
          </a:insideH>
          <a:insideV>
            <a:ln w="12700" cap="flat">
              <a:solidFill>
                <a:srgbClr val="142B6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opperplate"/>
          <a:ea typeface="Copperplate"/>
          <a:cs typeface="Copperplate"/>
        </a:font>
        <a:srgbClr val="6F6A5A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BEAE9"/>
          </a:solidFill>
        </a:fill>
      </a:tcStyle>
    </a:wholeTbl>
    <a:band2H>
      <a:tcTxStyle b="def" i="def"/>
      <a:tcStyle>
        <a:tcBdr/>
        <a:fill>
          <a:solidFill>
            <a:srgbClr val="142B6F"/>
          </a:solidFill>
        </a:fill>
      </a:tcStyle>
    </a:band2H>
    <a:firstCol>
      <a:tcTxStyle b="on" i="off">
        <a:font>
          <a:latin typeface="Copperplate"/>
          <a:ea typeface="Copperplate"/>
          <a:cs typeface="Copperplate"/>
        </a:font>
        <a:srgbClr val="142B6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opperplate"/>
          <a:ea typeface="Copperplate"/>
          <a:cs typeface="Copperplate"/>
        </a:font>
        <a:srgbClr val="6F6A5A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6F6A5A"/>
              </a:solidFill>
              <a:prstDash val="solid"/>
              <a:round/>
            </a:ln>
          </a:top>
          <a:bottom>
            <a:ln w="25400" cap="flat">
              <a:solidFill>
                <a:srgbClr val="6F6A5A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42B6F"/>
          </a:solidFill>
        </a:fill>
      </a:tcStyle>
    </a:lastRow>
    <a:firstRow>
      <a:tcTxStyle b="on" i="off">
        <a:font>
          <a:latin typeface="Copperplate"/>
          <a:ea typeface="Copperplate"/>
          <a:cs typeface="Copperplate"/>
        </a:font>
        <a:srgbClr val="142B6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6F6A5A"/>
              </a:solidFill>
              <a:prstDash val="solid"/>
              <a:round/>
            </a:ln>
          </a:top>
          <a:bottom>
            <a:ln w="25400" cap="flat">
              <a:solidFill>
                <a:srgbClr val="6F6A5A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opperplate"/>
          <a:ea typeface="Copperplate"/>
          <a:cs typeface="Copperplate"/>
        </a:font>
        <a:srgbClr val="6F6A5A"/>
      </a:tcTxStyle>
      <a:tcStyle>
        <a:tcBdr>
          <a:left>
            <a:ln w="12700" cap="flat">
              <a:solidFill>
                <a:srgbClr val="142B6F"/>
              </a:solidFill>
              <a:prstDash val="solid"/>
              <a:round/>
            </a:ln>
          </a:left>
          <a:right>
            <a:ln w="12700" cap="flat">
              <a:solidFill>
                <a:srgbClr val="142B6F"/>
              </a:solidFill>
              <a:prstDash val="solid"/>
              <a:round/>
            </a:ln>
          </a:right>
          <a:top>
            <a:ln w="12700" cap="flat">
              <a:solidFill>
                <a:srgbClr val="142B6F"/>
              </a:solidFill>
              <a:prstDash val="solid"/>
              <a:round/>
            </a:ln>
          </a:top>
          <a:bottom>
            <a:ln w="12700" cap="flat">
              <a:solidFill>
                <a:srgbClr val="142B6F"/>
              </a:solidFill>
              <a:prstDash val="solid"/>
              <a:round/>
            </a:ln>
          </a:bottom>
          <a:insideH>
            <a:ln w="12700" cap="flat">
              <a:solidFill>
                <a:srgbClr val="142B6F"/>
              </a:solidFill>
              <a:prstDash val="solid"/>
              <a:round/>
            </a:ln>
          </a:insideH>
          <a:insideV>
            <a:ln w="12700" cap="flat">
              <a:solidFill>
                <a:srgbClr val="142B6F"/>
              </a:solidFill>
              <a:prstDash val="solid"/>
              <a:round/>
            </a:ln>
          </a:insideV>
        </a:tcBdr>
        <a:fill>
          <a:solidFill>
            <a:srgbClr val="D4D3D0"/>
          </a:solidFill>
        </a:fill>
      </a:tcStyle>
    </a:wholeTbl>
    <a:band2H>
      <a:tcTxStyle b="def" i="def"/>
      <a:tcStyle>
        <a:tcBdr/>
        <a:fill>
          <a:solidFill>
            <a:srgbClr val="EBEAE9"/>
          </a:solidFill>
        </a:fill>
      </a:tcStyle>
    </a:band2H>
    <a:firstCol>
      <a:tcTxStyle b="on" i="off">
        <a:font>
          <a:latin typeface="Copperplate"/>
          <a:ea typeface="Copperplate"/>
          <a:cs typeface="Copperplate"/>
        </a:font>
        <a:srgbClr val="142B6F"/>
      </a:tcTxStyle>
      <a:tcStyle>
        <a:tcBdr>
          <a:left>
            <a:ln w="12700" cap="flat">
              <a:solidFill>
                <a:srgbClr val="142B6F"/>
              </a:solidFill>
              <a:prstDash val="solid"/>
              <a:round/>
            </a:ln>
          </a:left>
          <a:right>
            <a:ln w="12700" cap="flat">
              <a:solidFill>
                <a:srgbClr val="142B6F"/>
              </a:solidFill>
              <a:prstDash val="solid"/>
              <a:round/>
            </a:ln>
          </a:right>
          <a:top>
            <a:ln w="12700" cap="flat">
              <a:solidFill>
                <a:srgbClr val="142B6F"/>
              </a:solidFill>
              <a:prstDash val="solid"/>
              <a:round/>
            </a:ln>
          </a:top>
          <a:bottom>
            <a:ln w="12700" cap="flat">
              <a:solidFill>
                <a:srgbClr val="142B6F"/>
              </a:solidFill>
              <a:prstDash val="solid"/>
              <a:round/>
            </a:ln>
          </a:bottom>
          <a:insideH>
            <a:ln w="12700" cap="flat">
              <a:solidFill>
                <a:srgbClr val="142B6F"/>
              </a:solidFill>
              <a:prstDash val="solid"/>
              <a:round/>
            </a:ln>
          </a:insideH>
          <a:insideV>
            <a:ln w="12700" cap="flat">
              <a:solidFill>
                <a:srgbClr val="142B6F"/>
              </a:solidFill>
              <a:prstDash val="solid"/>
              <a:round/>
            </a:ln>
          </a:insideV>
        </a:tcBdr>
        <a:fill>
          <a:solidFill>
            <a:srgbClr val="6F6A5A"/>
          </a:solidFill>
        </a:fill>
      </a:tcStyle>
    </a:firstCol>
    <a:lastRow>
      <a:tcTxStyle b="on" i="off">
        <a:font>
          <a:latin typeface="Copperplate"/>
          <a:ea typeface="Copperplate"/>
          <a:cs typeface="Copperplate"/>
        </a:font>
        <a:srgbClr val="142B6F"/>
      </a:tcTxStyle>
      <a:tcStyle>
        <a:tcBdr>
          <a:left>
            <a:ln w="12700" cap="flat">
              <a:solidFill>
                <a:srgbClr val="142B6F"/>
              </a:solidFill>
              <a:prstDash val="solid"/>
              <a:round/>
            </a:ln>
          </a:left>
          <a:right>
            <a:ln w="12700" cap="flat">
              <a:solidFill>
                <a:srgbClr val="142B6F"/>
              </a:solidFill>
              <a:prstDash val="solid"/>
              <a:round/>
            </a:ln>
          </a:right>
          <a:top>
            <a:ln w="38100" cap="flat">
              <a:solidFill>
                <a:srgbClr val="142B6F"/>
              </a:solidFill>
              <a:prstDash val="solid"/>
              <a:round/>
            </a:ln>
          </a:top>
          <a:bottom>
            <a:ln w="12700" cap="flat">
              <a:solidFill>
                <a:srgbClr val="142B6F"/>
              </a:solidFill>
              <a:prstDash val="solid"/>
              <a:round/>
            </a:ln>
          </a:bottom>
          <a:insideH>
            <a:ln w="12700" cap="flat">
              <a:solidFill>
                <a:srgbClr val="142B6F"/>
              </a:solidFill>
              <a:prstDash val="solid"/>
              <a:round/>
            </a:ln>
          </a:insideH>
          <a:insideV>
            <a:ln w="12700" cap="flat">
              <a:solidFill>
                <a:srgbClr val="142B6F"/>
              </a:solidFill>
              <a:prstDash val="solid"/>
              <a:round/>
            </a:ln>
          </a:insideV>
        </a:tcBdr>
        <a:fill>
          <a:solidFill>
            <a:srgbClr val="6F6A5A"/>
          </a:solidFill>
        </a:fill>
      </a:tcStyle>
    </a:lastRow>
    <a:firstRow>
      <a:tcTxStyle b="on" i="off">
        <a:font>
          <a:latin typeface="Copperplate"/>
          <a:ea typeface="Copperplate"/>
          <a:cs typeface="Copperplate"/>
        </a:font>
        <a:srgbClr val="142B6F"/>
      </a:tcTxStyle>
      <a:tcStyle>
        <a:tcBdr>
          <a:left>
            <a:ln w="12700" cap="flat">
              <a:solidFill>
                <a:srgbClr val="142B6F"/>
              </a:solidFill>
              <a:prstDash val="solid"/>
              <a:round/>
            </a:ln>
          </a:left>
          <a:right>
            <a:ln w="12700" cap="flat">
              <a:solidFill>
                <a:srgbClr val="142B6F"/>
              </a:solidFill>
              <a:prstDash val="solid"/>
              <a:round/>
            </a:ln>
          </a:right>
          <a:top>
            <a:ln w="12700" cap="flat">
              <a:solidFill>
                <a:srgbClr val="142B6F"/>
              </a:solidFill>
              <a:prstDash val="solid"/>
              <a:round/>
            </a:ln>
          </a:top>
          <a:bottom>
            <a:ln w="38100" cap="flat">
              <a:solidFill>
                <a:srgbClr val="142B6F"/>
              </a:solidFill>
              <a:prstDash val="solid"/>
              <a:round/>
            </a:ln>
          </a:bottom>
          <a:insideH>
            <a:ln w="12700" cap="flat">
              <a:solidFill>
                <a:srgbClr val="142B6F"/>
              </a:solidFill>
              <a:prstDash val="solid"/>
              <a:round/>
            </a:ln>
          </a:insideH>
          <a:insideV>
            <a:ln w="12700" cap="flat">
              <a:solidFill>
                <a:srgbClr val="142B6F"/>
              </a:solidFill>
              <a:prstDash val="solid"/>
              <a:round/>
            </a:ln>
          </a:insideV>
        </a:tcBdr>
        <a:fill>
          <a:solidFill>
            <a:srgbClr val="6F6A5A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opperplate"/>
          <a:ea typeface="Copperplate"/>
          <a:cs typeface="Copperplate"/>
        </a:font>
        <a:srgbClr val="6F6A5A"/>
      </a:tcTxStyle>
      <a:tcStyle>
        <a:tcBdr>
          <a:left>
            <a:ln w="12700" cap="flat">
              <a:solidFill>
                <a:srgbClr val="6F6A5A"/>
              </a:solidFill>
              <a:prstDash val="solid"/>
              <a:round/>
            </a:ln>
          </a:left>
          <a:right>
            <a:ln w="12700" cap="flat">
              <a:solidFill>
                <a:srgbClr val="6F6A5A"/>
              </a:solidFill>
              <a:prstDash val="solid"/>
              <a:round/>
            </a:ln>
          </a:right>
          <a:top>
            <a:ln w="12700" cap="flat">
              <a:solidFill>
                <a:srgbClr val="6F6A5A"/>
              </a:solidFill>
              <a:prstDash val="solid"/>
              <a:round/>
            </a:ln>
          </a:top>
          <a:bottom>
            <a:ln w="12700" cap="flat">
              <a:solidFill>
                <a:srgbClr val="6F6A5A"/>
              </a:solidFill>
              <a:prstDash val="solid"/>
              <a:round/>
            </a:ln>
          </a:bottom>
          <a:insideH>
            <a:ln w="12700" cap="flat">
              <a:solidFill>
                <a:srgbClr val="6F6A5A"/>
              </a:solidFill>
              <a:prstDash val="solid"/>
              <a:round/>
            </a:ln>
          </a:insideH>
          <a:insideV>
            <a:ln w="12700" cap="flat">
              <a:solidFill>
                <a:srgbClr val="6F6A5A"/>
              </a:solidFill>
              <a:prstDash val="solid"/>
              <a:round/>
            </a:ln>
          </a:insideV>
        </a:tcBdr>
        <a:fill>
          <a:solidFill>
            <a:srgbClr val="6F6A5A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opperplate"/>
          <a:ea typeface="Copperplate"/>
          <a:cs typeface="Copperplate"/>
        </a:font>
        <a:srgbClr val="6F6A5A"/>
      </a:tcTxStyle>
      <a:tcStyle>
        <a:tcBdr>
          <a:left>
            <a:ln w="12700" cap="flat">
              <a:solidFill>
                <a:srgbClr val="6F6A5A"/>
              </a:solidFill>
              <a:prstDash val="solid"/>
              <a:round/>
            </a:ln>
          </a:left>
          <a:right>
            <a:ln w="12700" cap="flat">
              <a:solidFill>
                <a:srgbClr val="6F6A5A"/>
              </a:solidFill>
              <a:prstDash val="solid"/>
              <a:round/>
            </a:ln>
          </a:right>
          <a:top>
            <a:ln w="12700" cap="flat">
              <a:solidFill>
                <a:srgbClr val="6F6A5A"/>
              </a:solidFill>
              <a:prstDash val="solid"/>
              <a:round/>
            </a:ln>
          </a:top>
          <a:bottom>
            <a:ln w="12700" cap="flat">
              <a:solidFill>
                <a:srgbClr val="6F6A5A"/>
              </a:solidFill>
              <a:prstDash val="solid"/>
              <a:round/>
            </a:ln>
          </a:bottom>
          <a:insideH>
            <a:ln w="12700" cap="flat">
              <a:solidFill>
                <a:srgbClr val="6F6A5A"/>
              </a:solidFill>
              <a:prstDash val="solid"/>
              <a:round/>
            </a:ln>
          </a:insideH>
          <a:insideV>
            <a:ln w="12700" cap="flat">
              <a:solidFill>
                <a:srgbClr val="6F6A5A"/>
              </a:solidFill>
              <a:prstDash val="solid"/>
              <a:round/>
            </a:ln>
          </a:insideV>
        </a:tcBdr>
        <a:fill>
          <a:solidFill>
            <a:srgbClr val="6F6A5A">
              <a:alpha val="20000"/>
            </a:srgbClr>
          </a:solidFill>
        </a:fill>
      </a:tcStyle>
    </a:firstCol>
    <a:lastRow>
      <a:tcTxStyle b="on" i="off">
        <a:font>
          <a:latin typeface="Copperplate"/>
          <a:ea typeface="Copperplate"/>
          <a:cs typeface="Copperplate"/>
        </a:font>
        <a:srgbClr val="6F6A5A"/>
      </a:tcTxStyle>
      <a:tcStyle>
        <a:tcBdr>
          <a:left>
            <a:ln w="12700" cap="flat">
              <a:solidFill>
                <a:srgbClr val="6F6A5A"/>
              </a:solidFill>
              <a:prstDash val="solid"/>
              <a:round/>
            </a:ln>
          </a:left>
          <a:right>
            <a:ln w="12700" cap="flat">
              <a:solidFill>
                <a:srgbClr val="6F6A5A"/>
              </a:solidFill>
              <a:prstDash val="solid"/>
              <a:round/>
            </a:ln>
          </a:right>
          <a:top>
            <a:ln w="50800" cap="flat">
              <a:solidFill>
                <a:srgbClr val="6F6A5A"/>
              </a:solidFill>
              <a:prstDash val="solid"/>
              <a:round/>
            </a:ln>
          </a:top>
          <a:bottom>
            <a:ln w="12700" cap="flat">
              <a:solidFill>
                <a:srgbClr val="6F6A5A"/>
              </a:solidFill>
              <a:prstDash val="solid"/>
              <a:round/>
            </a:ln>
          </a:bottom>
          <a:insideH>
            <a:ln w="12700" cap="flat">
              <a:solidFill>
                <a:srgbClr val="6F6A5A"/>
              </a:solidFill>
              <a:prstDash val="solid"/>
              <a:round/>
            </a:ln>
          </a:insideH>
          <a:insideV>
            <a:ln w="12700" cap="flat">
              <a:solidFill>
                <a:srgbClr val="6F6A5A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opperplate"/>
          <a:ea typeface="Copperplate"/>
          <a:cs typeface="Copperplate"/>
        </a:font>
        <a:srgbClr val="6F6A5A"/>
      </a:tcTxStyle>
      <a:tcStyle>
        <a:tcBdr>
          <a:left>
            <a:ln w="12700" cap="flat">
              <a:solidFill>
                <a:srgbClr val="6F6A5A"/>
              </a:solidFill>
              <a:prstDash val="solid"/>
              <a:round/>
            </a:ln>
          </a:left>
          <a:right>
            <a:ln w="12700" cap="flat">
              <a:solidFill>
                <a:srgbClr val="6F6A5A"/>
              </a:solidFill>
              <a:prstDash val="solid"/>
              <a:round/>
            </a:ln>
          </a:right>
          <a:top>
            <a:ln w="12700" cap="flat">
              <a:solidFill>
                <a:srgbClr val="6F6A5A"/>
              </a:solidFill>
              <a:prstDash val="solid"/>
              <a:round/>
            </a:ln>
          </a:top>
          <a:bottom>
            <a:ln w="25400" cap="flat">
              <a:solidFill>
                <a:srgbClr val="6F6A5A"/>
              </a:solidFill>
              <a:prstDash val="solid"/>
              <a:round/>
            </a:ln>
          </a:bottom>
          <a:insideH>
            <a:ln w="12700" cap="flat">
              <a:solidFill>
                <a:srgbClr val="6F6A5A"/>
              </a:solidFill>
              <a:prstDash val="solid"/>
              <a:round/>
            </a:ln>
          </a:insideH>
          <a:insideV>
            <a:ln w="12700" cap="flat">
              <a:solidFill>
                <a:srgbClr val="6F6A5A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8" name="Shape 10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016000" y="2032000"/>
            <a:ext cx="10972800" cy="32258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CF2"/>
                </a:solidFill>
                <a:effectLst>
                  <a:outerShdw sx="100000" sy="100000" kx="0" ky="0" algn="b" rotWithShape="0" blurRad="25400" dist="50800" dir="13500000">
                    <a:srgbClr val="424242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016000" y="5359400"/>
            <a:ext cx="10972800" cy="1231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200">
                <a:solidFill>
                  <a:srgbClr val="FFFCF2"/>
                </a:solidFill>
                <a:effectLst>
                  <a:outerShdw sx="100000" sy="100000" kx="0" ky="0" algn="b" rotWithShape="0" blurRad="25400" dist="25400" dir="13500000">
                    <a:srgbClr val="424242">
                      <a:alpha val="50000"/>
                    </a:srgbClr>
                  </a:outerShdw>
                </a:effectLst>
                <a:latin typeface="Copperplate"/>
                <a:ea typeface="Copperplate"/>
                <a:cs typeface="Copperplate"/>
                <a:sym typeface="Copperplate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200">
                <a:solidFill>
                  <a:srgbClr val="FFFCF2"/>
                </a:solidFill>
                <a:effectLst>
                  <a:outerShdw sx="100000" sy="100000" kx="0" ky="0" algn="b" rotWithShape="0" blurRad="25400" dist="25400" dir="13500000">
                    <a:srgbClr val="424242">
                      <a:alpha val="50000"/>
                    </a:srgbClr>
                  </a:outerShdw>
                </a:effectLst>
                <a:latin typeface="Copperplate"/>
                <a:ea typeface="Copperplate"/>
                <a:cs typeface="Copperplate"/>
                <a:sym typeface="Copperplate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200">
                <a:solidFill>
                  <a:srgbClr val="FFFCF2"/>
                </a:solidFill>
                <a:effectLst>
                  <a:outerShdw sx="100000" sy="100000" kx="0" ky="0" algn="b" rotWithShape="0" blurRad="25400" dist="25400" dir="13500000">
                    <a:srgbClr val="424242">
                      <a:alpha val="50000"/>
                    </a:srgbClr>
                  </a:outerShdw>
                </a:effectLst>
                <a:latin typeface="Copperplate"/>
                <a:ea typeface="Copperplate"/>
                <a:cs typeface="Copperplate"/>
                <a:sym typeface="Copperplate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200">
                <a:solidFill>
                  <a:srgbClr val="FFFCF2"/>
                </a:solidFill>
                <a:effectLst>
                  <a:outerShdw sx="100000" sy="100000" kx="0" ky="0" algn="b" rotWithShape="0" blurRad="25400" dist="25400" dir="13500000">
                    <a:srgbClr val="424242">
                      <a:alpha val="50000"/>
                    </a:srgbClr>
                  </a:outerShdw>
                </a:effectLst>
                <a:latin typeface="Copperplate"/>
                <a:ea typeface="Copperplate"/>
                <a:cs typeface="Copperplate"/>
                <a:sym typeface="Copperplate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200">
                <a:solidFill>
                  <a:srgbClr val="FFFCF2"/>
                </a:solidFill>
                <a:effectLst>
                  <a:outerShdw sx="100000" sy="100000" kx="0" ky="0" algn="b" rotWithShape="0" blurRad="25400" dist="25400" dir="13500000">
                    <a:srgbClr val="424242">
                      <a:alpha val="50000"/>
                    </a:srgbClr>
                  </a:outerShdw>
                </a:effectLst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xfrm>
            <a:off x="1028700" y="6743700"/>
            <a:ext cx="10972800" cy="15240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CF2"/>
                </a:solidFill>
                <a:effectLst>
                  <a:outerShdw sx="100000" sy="100000" kx="0" ky="0" algn="b" rotWithShape="0" blurRad="25400" dist="50800" dir="13500000">
                    <a:srgbClr val="424242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1" name="Shape 21"/>
          <p:cNvSpPr/>
          <p:nvPr>
            <p:ph type="body" sz="quarter" idx="1"/>
          </p:nvPr>
        </p:nvSpPr>
        <p:spPr>
          <a:xfrm>
            <a:off x="1028700" y="8255000"/>
            <a:ext cx="10972800" cy="1193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200">
                <a:solidFill>
                  <a:srgbClr val="FFFCF2"/>
                </a:solidFill>
                <a:effectLst>
                  <a:outerShdw sx="100000" sy="100000" kx="0" ky="0" algn="b" rotWithShape="0" blurRad="25400" dist="25400" dir="13500000">
                    <a:srgbClr val="424242">
                      <a:alpha val="50000"/>
                    </a:srgbClr>
                  </a:outerShdw>
                </a:effectLst>
                <a:latin typeface="Copperplate"/>
                <a:ea typeface="Copperplate"/>
                <a:cs typeface="Copperplate"/>
                <a:sym typeface="Copperplate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200">
                <a:solidFill>
                  <a:srgbClr val="FFFCF2"/>
                </a:solidFill>
                <a:effectLst>
                  <a:outerShdw sx="100000" sy="100000" kx="0" ky="0" algn="b" rotWithShape="0" blurRad="25400" dist="25400" dir="13500000">
                    <a:srgbClr val="424242">
                      <a:alpha val="50000"/>
                    </a:srgbClr>
                  </a:outerShdw>
                </a:effectLst>
                <a:latin typeface="Copperplate"/>
                <a:ea typeface="Copperplate"/>
                <a:cs typeface="Copperplate"/>
                <a:sym typeface="Copperplate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200">
                <a:solidFill>
                  <a:srgbClr val="FFFCF2"/>
                </a:solidFill>
                <a:effectLst>
                  <a:outerShdw sx="100000" sy="100000" kx="0" ky="0" algn="b" rotWithShape="0" blurRad="25400" dist="25400" dir="13500000">
                    <a:srgbClr val="424242">
                      <a:alpha val="50000"/>
                    </a:srgbClr>
                  </a:outerShdw>
                </a:effectLst>
                <a:latin typeface="Copperplate"/>
                <a:ea typeface="Copperplate"/>
                <a:cs typeface="Copperplate"/>
                <a:sym typeface="Copperplate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200">
                <a:solidFill>
                  <a:srgbClr val="FFFCF2"/>
                </a:solidFill>
                <a:effectLst>
                  <a:outerShdw sx="100000" sy="100000" kx="0" ky="0" algn="b" rotWithShape="0" blurRad="25400" dist="25400" dir="13500000">
                    <a:srgbClr val="424242">
                      <a:alpha val="50000"/>
                    </a:srgbClr>
                  </a:outerShdw>
                </a:effectLst>
                <a:latin typeface="Copperplate"/>
                <a:ea typeface="Copperplate"/>
                <a:cs typeface="Copperplate"/>
                <a:sym typeface="Copperplate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200">
                <a:solidFill>
                  <a:srgbClr val="FFFCF2"/>
                </a:solidFill>
                <a:effectLst>
                  <a:outerShdw sx="100000" sy="100000" kx="0" ky="0" algn="b" rotWithShape="0" blurRad="25400" dist="25400" dir="13500000">
                    <a:srgbClr val="424242">
                      <a:alpha val="50000"/>
                    </a:srgbClr>
                  </a:outerShdw>
                </a:effectLst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title"/>
          </p:nvPr>
        </p:nvSpPr>
        <p:spPr>
          <a:xfrm>
            <a:off x="1016000" y="3263900"/>
            <a:ext cx="10972800" cy="3225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CF2"/>
                </a:solidFill>
                <a:effectLst>
                  <a:outerShdw sx="100000" sy="100000" kx="0" ky="0" algn="b" rotWithShape="0" blurRad="25400" dist="50800" dir="13500000">
                    <a:srgbClr val="424242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0" name="Shape 3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xfrm>
            <a:off x="762000" y="2311400"/>
            <a:ext cx="6324600" cy="31877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CF2"/>
                </a:solidFill>
                <a:effectLst>
                  <a:outerShdw sx="100000" sy="100000" kx="0" ky="0" algn="b" rotWithShape="0" blurRad="25400" dist="50800" dir="13500000">
                    <a:srgbClr val="424242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8" name="Shape 38"/>
          <p:cNvSpPr/>
          <p:nvPr>
            <p:ph type="body" sz="quarter" idx="1"/>
          </p:nvPr>
        </p:nvSpPr>
        <p:spPr>
          <a:xfrm>
            <a:off x="762000" y="5626100"/>
            <a:ext cx="6324600" cy="3238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200">
                <a:solidFill>
                  <a:srgbClr val="FFFCF2"/>
                </a:solidFill>
                <a:effectLst>
                  <a:outerShdw sx="100000" sy="100000" kx="0" ky="0" algn="b" rotWithShape="0" blurRad="25400" dist="25400" dir="13500000">
                    <a:srgbClr val="424242">
                      <a:alpha val="50000"/>
                    </a:srgbClr>
                  </a:outerShdw>
                </a:effectLst>
                <a:latin typeface="Copperplate"/>
                <a:ea typeface="Copperplate"/>
                <a:cs typeface="Copperplate"/>
                <a:sym typeface="Copperplate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200">
                <a:solidFill>
                  <a:srgbClr val="FFFCF2"/>
                </a:solidFill>
                <a:effectLst>
                  <a:outerShdw sx="100000" sy="100000" kx="0" ky="0" algn="b" rotWithShape="0" blurRad="25400" dist="25400" dir="13500000">
                    <a:srgbClr val="424242">
                      <a:alpha val="50000"/>
                    </a:srgbClr>
                  </a:outerShdw>
                </a:effectLst>
                <a:latin typeface="Copperplate"/>
                <a:ea typeface="Copperplate"/>
                <a:cs typeface="Copperplate"/>
                <a:sym typeface="Copperplate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200">
                <a:solidFill>
                  <a:srgbClr val="FFFCF2"/>
                </a:solidFill>
                <a:effectLst>
                  <a:outerShdw sx="100000" sy="100000" kx="0" ky="0" algn="b" rotWithShape="0" blurRad="25400" dist="25400" dir="13500000">
                    <a:srgbClr val="424242">
                      <a:alpha val="50000"/>
                    </a:srgbClr>
                  </a:outerShdw>
                </a:effectLst>
                <a:latin typeface="Copperplate"/>
                <a:ea typeface="Copperplate"/>
                <a:cs typeface="Copperplate"/>
                <a:sym typeface="Copperplate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200">
                <a:solidFill>
                  <a:srgbClr val="FFFCF2"/>
                </a:solidFill>
                <a:effectLst>
                  <a:outerShdw sx="100000" sy="100000" kx="0" ky="0" algn="b" rotWithShape="0" blurRad="25400" dist="25400" dir="13500000">
                    <a:srgbClr val="424242">
                      <a:alpha val="50000"/>
                    </a:srgbClr>
                  </a:outerShdw>
                </a:effectLst>
                <a:latin typeface="Copperplate"/>
                <a:ea typeface="Copperplate"/>
                <a:cs typeface="Copperplate"/>
                <a:sym typeface="Copperplate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200">
                <a:solidFill>
                  <a:srgbClr val="FFFCF2"/>
                </a:solidFill>
                <a:effectLst>
                  <a:outerShdw sx="100000" sy="100000" kx="0" ky="0" algn="b" rotWithShape="0" blurRad="25400" dist="25400" dir="13500000">
                    <a:srgbClr val="424242">
                      <a:alpha val="50000"/>
                    </a:srgbClr>
                  </a:outerShdw>
                </a:effectLst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Shape 3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title"/>
          </p:nvPr>
        </p:nvSpPr>
        <p:spPr>
          <a:xfrm>
            <a:off x="1016000" y="546100"/>
            <a:ext cx="10972800" cy="1854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7" name="Shape 4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type="title"/>
          </p:nvPr>
        </p:nvSpPr>
        <p:spPr>
          <a:xfrm>
            <a:off x="1016000" y="546100"/>
            <a:ext cx="10972800" cy="1854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5" name="Shape 55"/>
          <p:cNvSpPr/>
          <p:nvPr>
            <p:ph type="body" idx="1"/>
          </p:nvPr>
        </p:nvSpPr>
        <p:spPr>
          <a:xfrm>
            <a:off x="1016000" y="2768600"/>
            <a:ext cx="10972800" cy="57150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Shape 5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type="title"/>
          </p:nvPr>
        </p:nvSpPr>
        <p:spPr>
          <a:xfrm>
            <a:off x="1016000" y="546100"/>
            <a:ext cx="10972800" cy="1854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4" name="Shape 64"/>
          <p:cNvSpPr/>
          <p:nvPr>
            <p:ph type="body" sz="half" idx="1"/>
          </p:nvPr>
        </p:nvSpPr>
        <p:spPr>
          <a:xfrm>
            <a:off x="1016000" y="2768600"/>
            <a:ext cx="5486400" cy="5715000"/>
          </a:xfrm>
          <a:prstGeom prst="rect">
            <a:avLst/>
          </a:prstGeom>
        </p:spPr>
        <p:txBody>
          <a:bodyPr/>
          <a:lstStyle>
            <a:lvl1pPr>
              <a:spcBef>
                <a:spcPts val="3800"/>
              </a:spcBef>
              <a:defRPr sz="3400"/>
            </a:lvl1pPr>
            <a:lvl2pPr>
              <a:spcBef>
                <a:spcPts val="3800"/>
              </a:spcBef>
              <a:defRPr sz="3400"/>
            </a:lvl2pPr>
            <a:lvl3pPr>
              <a:spcBef>
                <a:spcPts val="3800"/>
              </a:spcBef>
              <a:defRPr sz="3400"/>
            </a:lvl3pPr>
            <a:lvl4pPr marL="1625600">
              <a:spcBef>
                <a:spcPts val="3800"/>
              </a:spcBef>
              <a:defRPr sz="3400"/>
            </a:lvl4pPr>
            <a:lvl5pPr marL="2070100">
              <a:spcBef>
                <a:spcPts val="3800"/>
              </a:spcBef>
              <a:defRPr sz="3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5" name="Shape 6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hape 7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body" idx="1"/>
          </p:nvPr>
        </p:nvSpPr>
        <p:spPr>
          <a:xfrm>
            <a:off x="1016000" y="1270000"/>
            <a:ext cx="10972800" cy="721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285652" y="8779791"/>
            <a:ext cx="3034455" cy="5207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800" u="none">
          <a:ln>
            <a:noFill/>
          </a:ln>
          <a:solidFill>
            <a:srgbClr val="6F6A5A"/>
          </a:solidFill>
          <a:uFillTx/>
          <a:latin typeface="Copperplate"/>
          <a:ea typeface="Copperplate"/>
          <a:cs typeface="Copperplate"/>
          <a:sym typeface="Copperplate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800" u="none">
          <a:ln>
            <a:noFill/>
          </a:ln>
          <a:solidFill>
            <a:srgbClr val="6F6A5A"/>
          </a:solidFill>
          <a:uFillTx/>
          <a:latin typeface="Copperplate"/>
          <a:ea typeface="Copperplate"/>
          <a:cs typeface="Copperplate"/>
          <a:sym typeface="Copperplate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800" u="none">
          <a:ln>
            <a:noFill/>
          </a:ln>
          <a:solidFill>
            <a:srgbClr val="6F6A5A"/>
          </a:solidFill>
          <a:uFillTx/>
          <a:latin typeface="Copperplate"/>
          <a:ea typeface="Copperplate"/>
          <a:cs typeface="Copperplate"/>
          <a:sym typeface="Copperplate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800" u="none">
          <a:ln>
            <a:noFill/>
          </a:ln>
          <a:solidFill>
            <a:srgbClr val="6F6A5A"/>
          </a:solidFill>
          <a:uFillTx/>
          <a:latin typeface="Copperplate"/>
          <a:ea typeface="Copperplate"/>
          <a:cs typeface="Copperplate"/>
          <a:sym typeface="Copperplate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800" u="none">
          <a:ln>
            <a:noFill/>
          </a:ln>
          <a:solidFill>
            <a:srgbClr val="6F6A5A"/>
          </a:solidFill>
          <a:uFillTx/>
          <a:latin typeface="Copperplate"/>
          <a:ea typeface="Copperplate"/>
          <a:cs typeface="Copperplate"/>
          <a:sym typeface="Copperplate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800" u="none">
          <a:ln>
            <a:noFill/>
          </a:ln>
          <a:solidFill>
            <a:srgbClr val="6F6A5A"/>
          </a:solidFill>
          <a:uFillTx/>
          <a:latin typeface="Copperplate"/>
          <a:ea typeface="Copperplate"/>
          <a:cs typeface="Copperplate"/>
          <a:sym typeface="Copperplate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800" u="none">
          <a:ln>
            <a:noFill/>
          </a:ln>
          <a:solidFill>
            <a:srgbClr val="6F6A5A"/>
          </a:solidFill>
          <a:uFillTx/>
          <a:latin typeface="Copperplate"/>
          <a:ea typeface="Copperplate"/>
          <a:cs typeface="Copperplate"/>
          <a:sym typeface="Copperplate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800" u="none">
          <a:ln>
            <a:noFill/>
          </a:ln>
          <a:solidFill>
            <a:srgbClr val="6F6A5A"/>
          </a:solidFill>
          <a:uFillTx/>
          <a:latin typeface="Copperplate"/>
          <a:ea typeface="Copperplate"/>
          <a:cs typeface="Copperplate"/>
          <a:sym typeface="Copperplate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800" u="none">
          <a:ln>
            <a:noFill/>
          </a:ln>
          <a:solidFill>
            <a:srgbClr val="6F6A5A"/>
          </a:solidFill>
          <a:uFillTx/>
          <a:latin typeface="Copperplate"/>
          <a:ea typeface="Copperplate"/>
          <a:cs typeface="Copperplate"/>
          <a:sym typeface="Copperplate"/>
        </a:defRPr>
      </a:lvl9pPr>
    </p:titleStyle>
    <p:bodyStyle>
      <a:lvl1pPr marL="419100" marR="0" indent="-419100" algn="l" defTabSz="5842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A29A85"/>
        </a:buClr>
        <a:buSzPct val="100000"/>
        <a:buFontTx/>
        <a:buChar char="•"/>
        <a:tabLst/>
        <a:defRPr b="0" baseline="0" cap="none" i="0" spc="0" strike="noStrike" sz="4000" u="none">
          <a:ln>
            <a:noFill/>
          </a:ln>
          <a:solidFill>
            <a:srgbClr val="6F6A5A"/>
          </a:solidFill>
          <a:uFillTx/>
          <a:latin typeface="Baskerville"/>
          <a:ea typeface="Baskerville"/>
          <a:cs typeface="Baskerville"/>
          <a:sym typeface="Baskerville"/>
        </a:defRPr>
      </a:lvl1pPr>
      <a:lvl2pPr marL="838200" marR="0" indent="-419100" algn="l" defTabSz="5842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A29A85"/>
        </a:buClr>
        <a:buSzPct val="100000"/>
        <a:buFontTx/>
        <a:buChar char="•"/>
        <a:tabLst/>
        <a:defRPr b="0" baseline="0" cap="none" i="0" spc="0" strike="noStrike" sz="4000" u="none">
          <a:ln>
            <a:noFill/>
          </a:ln>
          <a:solidFill>
            <a:srgbClr val="6F6A5A"/>
          </a:solidFill>
          <a:uFillTx/>
          <a:latin typeface="Baskerville"/>
          <a:ea typeface="Baskerville"/>
          <a:cs typeface="Baskerville"/>
          <a:sym typeface="Baskerville"/>
        </a:defRPr>
      </a:lvl2pPr>
      <a:lvl3pPr marL="1181100" marR="0" indent="-419100" algn="l" defTabSz="5842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A29A85"/>
        </a:buClr>
        <a:buSzPct val="100000"/>
        <a:buFontTx/>
        <a:buChar char="•"/>
        <a:tabLst/>
        <a:defRPr b="0" baseline="0" cap="none" i="0" spc="0" strike="noStrike" sz="4000" u="none">
          <a:ln>
            <a:noFill/>
          </a:ln>
          <a:solidFill>
            <a:srgbClr val="6F6A5A"/>
          </a:solidFill>
          <a:uFillTx/>
          <a:latin typeface="Baskerville"/>
          <a:ea typeface="Baskerville"/>
          <a:cs typeface="Baskerville"/>
          <a:sym typeface="Baskerville"/>
        </a:defRPr>
      </a:lvl3pPr>
      <a:lvl4pPr marL="1562100" marR="0" indent="-419100" algn="l" defTabSz="5842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A29A85"/>
        </a:buClr>
        <a:buSzPct val="100000"/>
        <a:buFontTx/>
        <a:buChar char="•"/>
        <a:tabLst/>
        <a:defRPr b="0" baseline="0" cap="none" i="0" spc="0" strike="noStrike" sz="4000" u="none">
          <a:ln>
            <a:noFill/>
          </a:ln>
          <a:solidFill>
            <a:srgbClr val="6F6A5A"/>
          </a:solidFill>
          <a:uFillTx/>
          <a:latin typeface="Baskerville"/>
          <a:ea typeface="Baskerville"/>
          <a:cs typeface="Baskerville"/>
          <a:sym typeface="Baskerville"/>
        </a:defRPr>
      </a:lvl4pPr>
      <a:lvl5pPr marL="1943100" marR="0" indent="-419100" algn="l" defTabSz="5842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A29A85"/>
        </a:buClr>
        <a:buSzPct val="100000"/>
        <a:buFontTx/>
        <a:buChar char="•"/>
        <a:tabLst/>
        <a:defRPr b="0" baseline="0" cap="none" i="0" spc="0" strike="noStrike" sz="4000" u="none">
          <a:ln>
            <a:noFill/>
          </a:ln>
          <a:solidFill>
            <a:srgbClr val="6F6A5A"/>
          </a:solidFill>
          <a:uFillTx/>
          <a:latin typeface="Baskerville"/>
          <a:ea typeface="Baskerville"/>
          <a:cs typeface="Baskerville"/>
          <a:sym typeface="Baskerville"/>
        </a:defRPr>
      </a:lvl5pPr>
      <a:lvl6pPr marL="2324100" marR="0" indent="-419100" algn="l" defTabSz="5842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A29A85"/>
        </a:buClr>
        <a:buSzPct val="100000"/>
        <a:buFontTx/>
        <a:buChar char="•"/>
        <a:tabLst/>
        <a:defRPr b="0" baseline="0" cap="none" i="0" spc="0" strike="noStrike" sz="4000" u="none">
          <a:ln>
            <a:noFill/>
          </a:ln>
          <a:solidFill>
            <a:srgbClr val="6F6A5A"/>
          </a:solidFill>
          <a:uFillTx/>
          <a:latin typeface="Baskerville"/>
          <a:ea typeface="Baskerville"/>
          <a:cs typeface="Baskerville"/>
          <a:sym typeface="Baskerville"/>
        </a:defRPr>
      </a:lvl6pPr>
      <a:lvl7pPr marL="2705100" marR="0" indent="-419100" algn="l" defTabSz="5842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A29A85"/>
        </a:buClr>
        <a:buSzPct val="100000"/>
        <a:buFontTx/>
        <a:buChar char="•"/>
        <a:tabLst/>
        <a:defRPr b="0" baseline="0" cap="none" i="0" spc="0" strike="noStrike" sz="4000" u="none">
          <a:ln>
            <a:noFill/>
          </a:ln>
          <a:solidFill>
            <a:srgbClr val="6F6A5A"/>
          </a:solidFill>
          <a:uFillTx/>
          <a:latin typeface="Baskerville"/>
          <a:ea typeface="Baskerville"/>
          <a:cs typeface="Baskerville"/>
          <a:sym typeface="Baskerville"/>
        </a:defRPr>
      </a:lvl7pPr>
      <a:lvl8pPr marL="3086100" marR="0" indent="-419100" algn="l" defTabSz="5842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A29A85"/>
        </a:buClr>
        <a:buSzPct val="100000"/>
        <a:buFontTx/>
        <a:buChar char="•"/>
        <a:tabLst/>
        <a:defRPr b="0" baseline="0" cap="none" i="0" spc="0" strike="noStrike" sz="4000" u="none">
          <a:ln>
            <a:noFill/>
          </a:ln>
          <a:solidFill>
            <a:srgbClr val="6F6A5A"/>
          </a:solidFill>
          <a:uFillTx/>
          <a:latin typeface="Baskerville"/>
          <a:ea typeface="Baskerville"/>
          <a:cs typeface="Baskerville"/>
          <a:sym typeface="Baskerville"/>
        </a:defRPr>
      </a:lvl8pPr>
      <a:lvl9pPr marL="3467100" marR="0" indent="-419100" algn="l" defTabSz="5842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A29A85"/>
        </a:buClr>
        <a:buSzPct val="100000"/>
        <a:buFontTx/>
        <a:buChar char="•"/>
        <a:tabLst/>
        <a:defRPr b="0" baseline="0" cap="none" i="0" spc="0" strike="noStrike" sz="4000" u="none">
          <a:ln>
            <a:noFill/>
          </a:ln>
          <a:solidFill>
            <a:srgbClr val="6F6A5A"/>
          </a:solidFill>
          <a:uFillTx/>
          <a:latin typeface="Baskerville"/>
          <a:ea typeface="Baskerville"/>
          <a:cs typeface="Baskerville"/>
          <a:sym typeface="Baskerville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1pPr>
      <a:lvl2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2pPr>
      <a:lvl3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3pPr>
      <a:lvl4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4pPr>
      <a:lvl5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5pPr>
      <a:lvl6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6pPr>
      <a:lvl7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7pPr>
      <a:lvl8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8pPr>
      <a:lvl9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askerville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Play - Drama</a:t>
            </a:r>
          </a:p>
        </p:txBody>
      </p:sp>
      <p:sp>
        <p:nvSpPr>
          <p:cNvPr id="111" name="Shape 111"/>
          <p:cNvSpPr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</a:pPr>
            <a:r>
              <a:t>Bell Ringers</a:t>
            </a:r>
            <a:endParaRPr sz="18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t>2nd week of unit study</a:t>
            </a:r>
          </a:p>
        </p:txBody>
      </p:sp>
      <p:pic>
        <p:nvPicPr>
          <p:cNvPr id="112" name="image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92650" y="1727200"/>
            <a:ext cx="3022600" cy="25908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12700" dir="540000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Bell Ringer 1</a:t>
            </a:r>
          </a:p>
        </p:txBody>
      </p:sp>
      <p:sp>
        <p:nvSpPr>
          <p:cNvPr id="115" name="Shape 11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latin typeface="Baskerville SemiBold"/>
                <a:ea typeface="Baskerville SemiBold"/>
                <a:cs typeface="Baskerville SemiBold"/>
                <a:sym typeface="Baskerville SemiBold"/>
              </a:defRPr>
            </a:pPr>
            <a:r>
              <a:t>Think about the play you’ve been reading for this class…  </a:t>
            </a:r>
            <a:endParaRPr sz="1800">
              <a:solidFill>
                <a:srgbClr val="000000"/>
              </a:solidFill>
            </a:endParaRPr>
          </a:p>
          <a:p>
            <a:pPr/>
            <a:r>
              <a:t>How do you think the playwright decided to divide up the play the way that it is?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Bell Ringer 2</a:t>
            </a:r>
          </a:p>
        </p:txBody>
      </p:sp>
      <p:sp>
        <p:nvSpPr>
          <p:cNvPr id="118" name="Shape 11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latin typeface="Baskerville SemiBold"/>
                <a:ea typeface="Baskerville SemiBold"/>
                <a:cs typeface="Baskerville SemiBold"/>
                <a:sym typeface="Baskerville SemiBold"/>
              </a:defRPr>
            </a:pPr>
            <a:r>
              <a:t>Think about the play you’ve been reading for this class…  </a:t>
            </a:r>
            <a:endParaRPr sz="1800">
              <a:solidFill>
                <a:srgbClr val="000000"/>
              </a:solidFill>
            </a:endParaRPr>
          </a:p>
          <a:p>
            <a:pPr/>
            <a:r>
              <a:t>Which stage prop seems to be the most significant to the plot?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Bell Ringer 3</a:t>
            </a:r>
          </a:p>
        </p:txBody>
      </p:sp>
      <p:sp>
        <p:nvSpPr>
          <p:cNvPr id="121" name="Shape 121"/>
          <p:cNvSpPr/>
          <p:nvPr>
            <p:ph type="body" sz="half" idx="1"/>
          </p:nvPr>
        </p:nvSpPr>
        <p:spPr>
          <a:xfrm>
            <a:off x="1015999" y="2768600"/>
            <a:ext cx="5940066" cy="5715000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Baskerville SemiBold"/>
                <a:ea typeface="Baskerville SemiBold"/>
                <a:cs typeface="Baskerville SemiBold"/>
                <a:sym typeface="Baskerville SemiBold"/>
              </a:defRPr>
            </a:pPr>
            <a:r>
              <a:t>Think about the play you’ve been reading for this class…  </a:t>
            </a:r>
            <a:endParaRPr sz="1800">
              <a:solidFill>
                <a:srgbClr val="000000"/>
              </a:solidFill>
            </a:endParaRPr>
          </a:p>
          <a:p>
            <a:pPr/>
            <a:r>
              <a:t>Which part of the dialogue seems to be the most important in the play (so far)?</a:t>
            </a:r>
          </a:p>
        </p:txBody>
      </p:sp>
      <p:pic>
        <p:nvPicPr>
          <p:cNvPr id="122" name="image1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83304" y="2802537"/>
            <a:ext cx="5308629" cy="53086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Bell Ringer 4</a:t>
            </a:r>
          </a:p>
        </p:txBody>
      </p:sp>
      <p:pic>
        <p:nvPicPr>
          <p:cNvPr id="125" name="image13.png"/>
          <p:cNvPicPr>
            <a:picLocks noChangeAspect="1"/>
          </p:cNvPicPr>
          <p:nvPr/>
        </p:nvPicPr>
        <p:blipFill>
          <a:blip r:embed="rId2">
            <a:alphaModFix amt="49617"/>
            <a:extLst/>
          </a:blip>
          <a:stretch>
            <a:fillRect/>
          </a:stretch>
        </p:blipFill>
        <p:spPr>
          <a:xfrm>
            <a:off x="1391797" y="2438942"/>
            <a:ext cx="10221206" cy="6792155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Shape 126"/>
          <p:cNvSpPr/>
          <p:nvPr>
            <p:ph type="body" sz="half" idx="1"/>
          </p:nvPr>
        </p:nvSpPr>
        <p:spPr>
          <a:xfrm>
            <a:off x="1748916" y="4144659"/>
            <a:ext cx="9506968" cy="3380722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000000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defRPr>
            </a:pPr>
            <a:r>
              <a:t>Think about the play you’ve been reading for this class…  </a:t>
            </a:r>
            <a:endParaRPr sz="1800"/>
          </a:p>
          <a:p>
            <a:pPr>
              <a:defRPr>
                <a:solidFill>
                  <a:srgbClr val="000000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defRPr>
            </a:pPr>
            <a:r>
              <a:t>Copy the line(s) that best represents the theme of the play.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Bell Ringer 5</a:t>
            </a:r>
          </a:p>
        </p:txBody>
      </p:sp>
      <p:sp>
        <p:nvSpPr>
          <p:cNvPr id="129" name="Shape 129"/>
          <p:cNvSpPr/>
          <p:nvPr>
            <p:ph type="body" idx="1"/>
          </p:nvPr>
        </p:nvSpPr>
        <p:spPr>
          <a:xfrm>
            <a:off x="760285" y="2019300"/>
            <a:ext cx="10972801" cy="5715002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Baskerville SemiBold"/>
                <a:ea typeface="Baskerville SemiBold"/>
                <a:cs typeface="Baskerville SemiBold"/>
                <a:sym typeface="Baskerville SemiBold"/>
              </a:defRPr>
            </a:pPr>
            <a:r>
              <a:t>Think about the play you’ve been reading for this class…  </a:t>
            </a:r>
            <a:endParaRPr sz="1800">
              <a:solidFill>
                <a:srgbClr val="000000"/>
              </a:solidFill>
            </a:endParaRPr>
          </a:p>
          <a:p>
            <a:pPr/>
            <a:r>
              <a:t>Your challenge is to summarize                             the play in exactly 21 words!                                   </a:t>
            </a:r>
            <a:r>
              <a:rPr i="1">
                <a:latin typeface="Baskerville SemiBold"/>
                <a:ea typeface="Baskerville SemiBold"/>
                <a:cs typeface="Baskerville SemiBold"/>
                <a:sym typeface="Baskerville SemiBold"/>
              </a:rPr>
              <a:t>Let the challenge begin!</a:t>
            </a:r>
          </a:p>
        </p:txBody>
      </p:sp>
      <p:pic>
        <p:nvPicPr>
          <p:cNvPr id="130" name="image1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34020" y="5916943"/>
            <a:ext cx="5216560" cy="34749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Vintage">
  <a:themeElements>
    <a:clrScheme name="Vintage">
      <a:dk1>
        <a:srgbClr val="6F6A5A"/>
      </a:dk1>
      <a:lt1>
        <a:srgbClr val="152A6F"/>
      </a:lt1>
      <a:dk2>
        <a:srgbClr val="A7A7A7"/>
      </a:dk2>
      <a:lt2>
        <a:srgbClr val="535353"/>
      </a:lt2>
      <a:accent1>
        <a:srgbClr val="596D92"/>
      </a:accent1>
      <a:accent2>
        <a:srgbClr val="848857"/>
      </a:accent2>
      <a:accent3>
        <a:srgbClr val="C1A347"/>
      </a:accent3>
      <a:accent4>
        <a:srgbClr val="CF7E46"/>
      </a:accent4>
      <a:accent5>
        <a:srgbClr val="AA4A4C"/>
      </a:accent5>
      <a:accent6>
        <a:srgbClr val="745786"/>
      </a:accent6>
      <a:hlink>
        <a:srgbClr val="0000FF"/>
      </a:hlink>
      <a:folHlink>
        <a:srgbClr val="FF00FF"/>
      </a:folHlink>
    </a:clrScheme>
    <a:fontScheme name="Vintag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Vintag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42B6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6F6A5A"/>
            </a:solidFill>
            <a:effectLst/>
            <a:uFillTx/>
            <a:latin typeface="Copperplate"/>
            <a:ea typeface="Copperplate"/>
            <a:cs typeface="Copperplate"/>
            <a:sym typeface="Copperpl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6F6A5A"/>
            </a:solidFill>
            <a:effectLst/>
            <a:uFillTx/>
            <a:latin typeface="Copperplate"/>
            <a:ea typeface="Copperplate"/>
            <a:cs typeface="Copperplate"/>
            <a:sym typeface="Copperpl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Vintage">
  <a:themeElements>
    <a:clrScheme name="Vintag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96D92"/>
      </a:accent1>
      <a:accent2>
        <a:srgbClr val="848857"/>
      </a:accent2>
      <a:accent3>
        <a:srgbClr val="C1A347"/>
      </a:accent3>
      <a:accent4>
        <a:srgbClr val="CF7E46"/>
      </a:accent4>
      <a:accent5>
        <a:srgbClr val="AA4A4C"/>
      </a:accent5>
      <a:accent6>
        <a:srgbClr val="745786"/>
      </a:accent6>
      <a:hlink>
        <a:srgbClr val="0000FF"/>
      </a:hlink>
      <a:folHlink>
        <a:srgbClr val="FF00FF"/>
      </a:folHlink>
    </a:clrScheme>
    <a:fontScheme name="Vintag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Vintag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42B6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6F6A5A"/>
            </a:solidFill>
            <a:effectLst/>
            <a:uFillTx/>
            <a:latin typeface="Copperplate"/>
            <a:ea typeface="Copperplate"/>
            <a:cs typeface="Copperplate"/>
            <a:sym typeface="Copperpl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6F6A5A"/>
            </a:solidFill>
            <a:effectLst/>
            <a:uFillTx/>
            <a:latin typeface="Copperplate"/>
            <a:ea typeface="Copperplate"/>
            <a:cs typeface="Copperplate"/>
            <a:sym typeface="Copperpl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