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media/image1.jpeg" ContentType="image/jpeg"/>
  <Override PartName="/ppt/media/image2.jpeg" ContentType="image/jpeg"/>
  <Override PartName="/ppt/media/image3.jpeg" ContentType="image/jpeg"/>
  <Override PartName="/ppt/media/image4.jpeg" ContentType="image/jpeg"/>
  <Override PartName="/ppt/media/image5.jpeg" ContentType="image/jpeg"/>
  <Override PartName="/ppt/media/image6.jpeg" ContentType="image/jpeg"/>
  <Override PartName="/ppt/media/image7.jpeg" ContentType="image/jpeg"/>
  <Override PartName="/ppt/media/image8.jpeg" ContentType="image/jpeg"/>
  <Override PartName="/ppt/media/image9.jpeg" ContentType="image/jpeg"/>
  <Override PartName="/ppt/media/image10.jpeg" ContentType="image/jpeg"/>
  <Override PartName="/ppt/media/image11.jpeg" ContentType="image/jpeg"/>
</Types>
</file>

<file path=_rels/.rels><?xml version="1.0" encoding="UTF-8" standalone="yes"?><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1pPr>
    <a:lvl2pPr marL="0" marR="0" indent="228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2pPr>
    <a:lvl3pPr marL="0" marR="0" indent="457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3pPr>
    <a:lvl4pPr marL="0" marR="0" indent="685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4pPr>
    <a:lvl5pPr marL="0" marR="0" indent="9144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5pPr>
    <a:lvl6pPr marL="0" marR="0" indent="11430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6pPr>
    <a:lvl7pPr marL="0" marR="0" indent="13716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7pPr>
    <a:lvl8pPr marL="0" marR="0" indent="16002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8pPr>
    <a:lvl9pPr marL="0" marR="0" indent="182880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file>

<file path=ppt/presProps.xml><?xml version="1.0" encoding="utf-8"?>
<p:presentationPr xmlns:a="http://schemas.openxmlformats.org/drawingml/2006/main" xmlns:r="http://schemas.openxmlformats.org/officeDocument/2006/relationships" xmlns:p="http://schemas.openxmlformats.org/presentationml/2006/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b="def" i="def"/>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b="def" i="def"/>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b="def" i="def"/>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b="def" i="def"/>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b="def" i="def"/>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b="def" i="def"/>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showComments="1"/>
</file>

<file path=ppt/_rels/presentation.xml.rels><?xml version="1.0" encoding="UTF-8" standalone="yes"?><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s>

</file>

<file path=ppt/notesMasters/_rels/notesMaster1.xml.rels><?xml version="1.0" encoding="UTF-8" standalone="yes"?><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 name="Shape 125"/>
          <p:cNvSpPr/>
          <p:nvPr>
            <p:ph type="sldImg"/>
          </p:nvPr>
        </p:nvSpPr>
        <p:spPr>
          <a:xfrm>
            <a:off x="1143000" y="685800"/>
            <a:ext cx="4572000" cy="3429000"/>
          </a:xfrm>
          <a:prstGeom prst="rect">
            <a:avLst/>
          </a:prstGeom>
        </p:spPr>
        <p:txBody>
          <a:bodyPr/>
          <a:lstStyle/>
          <a:p>
            <a:pPr/>
          </a:p>
        </p:txBody>
      </p:sp>
      <p:sp>
        <p:nvSpPr>
          <p:cNvPr id="126" name="Shape 126"/>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Sp="1" showMasterPhAnim="1">
  <p:cSld name="Title &amp; Subtitle">
    <p:spTree>
      <p:nvGrpSpPr>
        <p:cNvPr id="1" name=""/>
        <p:cNvGrpSpPr/>
        <p:nvPr/>
      </p:nvGrpSpPr>
      <p:grpSpPr>
        <a:xfrm>
          <a:off x="0" y="0"/>
          <a:ext cx="0" cy="0"/>
          <a:chOff x="0" y="0"/>
          <a:chExt cx="0" cy="0"/>
        </a:xfrm>
      </p:grpSpPr>
      <p:sp>
        <p:nvSpPr>
          <p:cNvPr id="11" name="Title Text"/>
          <p:cNvSpPr txBox="1"/>
          <p:nvPr>
            <p:ph type="title"/>
          </p:nvPr>
        </p:nvSpPr>
        <p:spPr>
          <a:xfrm>
            <a:off x="1270000" y="1638300"/>
            <a:ext cx="10464800" cy="3302000"/>
          </a:xfrm>
          <a:prstGeom prst="rect">
            <a:avLst/>
          </a:prstGeom>
        </p:spPr>
        <p:txBody>
          <a:bodyPr anchor="b"/>
          <a:lstStyle/>
          <a:p>
            <a:pPr/>
            <a:r>
              <a:t>Title Text</a:t>
            </a:r>
          </a:p>
        </p:txBody>
      </p:sp>
      <p:sp>
        <p:nvSpPr>
          <p:cNvPr id="12" name="Body Level One…"/>
          <p:cNvSpPr txBox="1"/>
          <p:nvPr>
            <p:ph type="body" sz="quarter" idx="1"/>
          </p:nvPr>
        </p:nvSpPr>
        <p:spPr>
          <a:xfrm>
            <a:off x="1270000" y="5041900"/>
            <a:ext cx="10464800" cy="1130300"/>
          </a:xfrm>
          <a:prstGeom prst="rect">
            <a:avLst/>
          </a:prstGeom>
        </p:spPr>
        <p:txBody>
          <a:bodyPr anchor="t"/>
          <a:lstStyle>
            <a:lvl1pPr marL="0" indent="0" algn="ctr">
              <a:spcBef>
                <a:spcPts val="0"/>
              </a:spcBef>
              <a:buSzTx/>
              <a:buNone/>
              <a:defRPr sz="3700"/>
            </a:lvl1pPr>
            <a:lvl2pPr marL="0" indent="228600" algn="ctr">
              <a:spcBef>
                <a:spcPts val="0"/>
              </a:spcBef>
              <a:buSzTx/>
              <a:buNone/>
              <a:defRPr sz="3700"/>
            </a:lvl2pPr>
            <a:lvl3pPr marL="0" indent="457200" algn="ctr">
              <a:spcBef>
                <a:spcPts val="0"/>
              </a:spcBef>
              <a:buSzTx/>
              <a:buNone/>
              <a:defRPr sz="3700"/>
            </a:lvl3pPr>
            <a:lvl4pPr marL="0" indent="685800" algn="ctr">
              <a:spcBef>
                <a:spcPts val="0"/>
              </a:spcBef>
              <a:buSzTx/>
              <a:buNone/>
              <a:defRPr sz="3700"/>
            </a:lvl4pPr>
            <a:lvl5pPr marL="0" indent="914400" algn="ctr">
              <a:spcBef>
                <a:spcPts val="0"/>
              </a:spcBef>
              <a:buSzTx/>
              <a:buNone/>
              <a:defRPr sz="3700"/>
            </a:lvl5pPr>
          </a:lstStyle>
          <a:p>
            <a:pPr/>
            <a:r>
              <a:t>Body Level One</a:t>
            </a:r>
          </a:p>
          <a:p>
            <a:pPr lvl="1"/>
            <a:r>
              <a:t>Body Level Two</a:t>
            </a:r>
          </a:p>
          <a:p>
            <a:pPr lvl="2"/>
            <a:r>
              <a:t>Body Level Three</a:t>
            </a:r>
          </a:p>
          <a:p>
            <a:pPr lvl="3"/>
            <a:r>
              <a:t>Body Level Four</a:t>
            </a:r>
          </a:p>
          <a:p>
            <a:pPr lvl="4"/>
            <a:r>
              <a:t>Body Level Five</a:t>
            </a:r>
          </a:p>
        </p:txBody>
      </p:sp>
      <p:sp>
        <p:nvSpPr>
          <p:cNvPr id="13" name="Slide Number"/>
          <p:cNvSpPr txBox="1"/>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type="tx" showMasterSp="1" showMasterPhAnim="1">
  <p:cSld name="Quote">
    <p:spTree>
      <p:nvGrpSpPr>
        <p:cNvPr id="1" name=""/>
        <p:cNvGrpSpPr/>
        <p:nvPr/>
      </p:nvGrpSpPr>
      <p:grpSpPr>
        <a:xfrm>
          <a:off x="0" y="0"/>
          <a:ext cx="0" cy="0"/>
          <a:chOff x="0" y="0"/>
          <a:chExt cx="0" cy="0"/>
        </a:xfrm>
      </p:grpSpPr>
      <p:sp>
        <p:nvSpPr>
          <p:cNvPr id="93" name="–Johnny Appleseed"/>
          <p:cNvSpPr txBox="1"/>
          <p:nvPr>
            <p:ph type="body" sz="quarter" idx="13"/>
          </p:nvPr>
        </p:nvSpPr>
        <p:spPr>
          <a:xfrm>
            <a:off x="1270000" y="6362700"/>
            <a:ext cx="10464800" cy="461366"/>
          </a:xfrm>
          <a:prstGeom prst="rect">
            <a:avLst/>
          </a:prstGeom>
        </p:spPr>
        <p:txBody>
          <a:bodyPr anchor="t">
            <a:spAutoFit/>
          </a:bodyPr>
          <a:lstStyle>
            <a:lvl1pPr marL="0" indent="0" algn="ctr">
              <a:spcBef>
                <a:spcPts val="0"/>
              </a:spcBef>
              <a:buSzTx/>
              <a:buNone/>
              <a:defRPr i="1" sz="2400"/>
            </a:lvl1pPr>
          </a:lstStyle>
          <a:p>
            <a:pPr/>
            <a:r>
              <a:t>–Johnny Appleseed</a:t>
            </a:r>
          </a:p>
        </p:txBody>
      </p:sp>
      <p:sp>
        <p:nvSpPr>
          <p:cNvPr id="94" name="“Type a quote here.”"/>
          <p:cNvSpPr txBox="1"/>
          <p:nvPr>
            <p:ph type="body" sz="quarter" idx="14"/>
          </p:nvPr>
        </p:nvSpPr>
        <p:spPr>
          <a:xfrm>
            <a:off x="1270000" y="4267112"/>
            <a:ext cx="10464800" cy="609776"/>
          </a:xfrm>
          <a:prstGeom prst="rect">
            <a:avLst/>
          </a:prstGeom>
        </p:spPr>
        <p:txBody>
          <a:bodyPr>
            <a:spAutoFit/>
          </a:bodyPr>
          <a:lstStyle>
            <a:lvl1pPr marL="0" indent="0" algn="ctr">
              <a:spcBef>
                <a:spcPts val="0"/>
              </a:spcBef>
              <a:buSzTx/>
              <a:buNone/>
              <a:defRPr sz="3400">
                <a:latin typeface="+mn-lt"/>
                <a:ea typeface="+mn-ea"/>
                <a:cs typeface="+mn-cs"/>
                <a:sym typeface="Helvetica Neue Medium"/>
              </a:defRPr>
            </a:lvl1pPr>
          </a:lstStyle>
          <a:p>
            <a:pPr/>
            <a:r>
              <a:t>“Type a quote here.” </a:t>
            </a:r>
          </a:p>
        </p:txBody>
      </p:sp>
      <p:sp>
        <p:nvSpPr>
          <p:cNvPr id="9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type="tx" showMasterSp="1" showMasterPhAnim="1">
  <p:cSld name="Photo">
    <p:spTree>
      <p:nvGrpSpPr>
        <p:cNvPr id="1" name=""/>
        <p:cNvGrpSpPr/>
        <p:nvPr/>
      </p:nvGrpSpPr>
      <p:grpSpPr>
        <a:xfrm>
          <a:off x="0" y="0"/>
          <a:ext cx="0" cy="0"/>
          <a:chOff x="0" y="0"/>
          <a:chExt cx="0" cy="0"/>
        </a:xfrm>
      </p:grpSpPr>
      <p:sp>
        <p:nvSpPr>
          <p:cNvPr id="102" name="Image"/>
          <p:cNvSpPr/>
          <p:nvPr>
            <p:ph type="pic" idx="13"/>
          </p:nvPr>
        </p:nvSpPr>
        <p:spPr>
          <a:xfrm>
            <a:off x="0" y="0"/>
            <a:ext cx="13004800" cy="9753600"/>
          </a:xfrm>
          <a:prstGeom prst="rect">
            <a:avLst/>
          </a:prstGeom>
        </p:spPr>
        <p:txBody>
          <a:bodyPr lIns="91439" tIns="45719" rIns="91439" bIns="45719" anchor="t">
            <a:noAutofit/>
          </a:bodyPr>
          <a:lstStyle/>
          <a:p>
            <a:pPr/>
          </a:p>
        </p:txBody>
      </p:sp>
      <p:sp>
        <p:nvSpPr>
          <p:cNvPr id="10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type="tx" showMasterSp="1" showMasterPhAnim="1">
  <p:cSld name="Blank">
    <p:spTree>
      <p:nvGrpSpPr>
        <p:cNvPr id="1" name=""/>
        <p:cNvGrpSpPr/>
        <p:nvPr/>
      </p:nvGrpSpPr>
      <p:grpSpPr>
        <a:xfrm>
          <a:off x="0" y="0"/>
          <a:ext cx="0" cy="0"/>
          <a:chOff x="0" y="0"/>
          <a:chExt cx="0" cy="0"/>
        </a:xfrm>
      </p:grpSpPr>
      <p:sp>
        <p:nvSpPr>
          <p:cNvPr id="110"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type="tx" showMasterSp="1" showMasterPhAnim="1">
  <p:cSld name="Title &amp; Subtitle">
    <p:spTree>
      <p:nvGrpSpPr>
        <p:cNvPr id="1" name=""/>
        <p:cNvGrpSpPr/>
        <p:nvPr/>
      </p:nvGrpSpPr>
      <p:grpSpPr>
        <a:xfrm>
          <a:off x="0" y="0"/>
          <a:ext cx="0" cy="0"/>
          <a:chOff x="0" y="0"/>
          <a:chExt cx="0" cy="0"/>
        </a:xfrm>
      </p:grpSpPr>
      <p:sp>
        <p:nvSpPr>
          <p:cNvPr id="117" name="Title Text"/>
          <p:cNvSpPr txBox="1"/>
          <p:nvPr>
            <p:ph type="title"/>
          </p:nvPr>
        </p:nvSpPr>
        <p:spPr>
          <a:xfrm>
            <a:off x="1270000" y="1638300"/>
            <a:ext cx="10464800" cy="3302000"/>
          </a:xfrm>
          <a:prstGeom prst="rect">
            <a:avLst/>
          </a:prstGeom>
        </p:spPr>
        <p:txBody>
          <a:bodyPr anchor="b"/>
          <a:lstStyle>
            <a:lvl1pPr>
              <a:defRPr>
                <a:latin typeface="Helvetica Light"/>
                <a:ea typeface="Helvetica Light"/>
                <a:cs typeface="Helvetica Light"/>
                <a:sym typeface="Helvetica Light"/>
              </a:defRPr>
            </a:lvl1pPr>
          </a:lstStyle>
          <a:p>
            <a:pPr/>
            <a:r>
              <a:t>Title Text</a:t>
            </a:r>
          </a:p>
        </p:txBody>
      </p:sp>
      <p:sp>
        <p:nvSpPr>
          <p:cNvPr id="118" name="Body Level One…"/>
          <p:cNvSpPr txBox="1"/>
          <p:nvPr>
            <p:ph type="body" sz="quarter" idx="1"/>
          </p:nvPr>
        </p:nvSpPr>
        <p:spPr>
          <a:xfrm>
            <a:off x="1270000" y="5029200"/>
            <a:ext cx="10464800" cy="1130300"/>
          </a:xfrm>
          <a:prstGeom prst="rect">
            <a:avLst/>
          </a:prstGeom>
        </p:spPr>
        <p:txBody>
          <a:bodyPr anchor="t"/>
          <a:lstStyle>
            <a:lvl1pPr marL="0" indent="0" algn="ctr">
              <a:spcBef>
                <a:spcPts val="0"/>
              </a:spcBef>
              <a:buSzTx/>
              <a:buNone/>
              <a:defRPr>
                <a:latin typeface="Helvetica Light"/>
                <a:ea typeface="Helvetica Light"/>
                <a:cs typeface="Helvetica Light"/>
                <a:sym typeface="Helvetica Light"/>
              </a:defRPr>
            </a:lvl1pPr>
            <a:lvl2pPr marL="0" indent="0" algn="ctr">
              <a:spcBef>
                <a:spcPts val="0"/>
              </a:spcBef>
              <a:buSzTx/>
              <a:buNone/>
              <a:defRPr>
                <a:latin typeface="Helvetica Light"/>
                <a:ea typeface="Helvetica Light"/>
                <a:cs typeface="Helvetica Light"/>
                <a:sym typeface="Helvetica Light"/>
              </a:defRPr>
            </a:lvl2pPr>
            <a:lvl3pPr marL="0" indent="0" algn="ctr">
              <a:spcBef>
                <a:spcPts val="0"/>
              </a:spcBef>
              <a:buSzTx/>
              <a:buNone/>
              <a:defRPr>
                <a:latin typeface="Helvetica Light"/>
                <a:ea typeface="Helvetica Light"/>
                <a:cs typeface="Helvetica Light"/>
                <a:sym typeface="Helvetica Light"/>
              </a:defRPr>
            </a:lvl3pPr>
            <a:lvl4pPr marL="0" indent="0" algn="ctr">
              <a:spcBef>
                <a:spcPts val="0"/>
              </a:spcBef>
              <a:buSzTx/>
              <a:buNone/>
              <a:defRPr>
                <a:latin typeface="Helvetica Light"/>
                <a:ea typeface="Helvetica Light"/>
                <a:cs typeface="Helvetica Light"/>
                <a:sym typeface="Helvetica Light"/>
              </a:defRPr>
            </a:lvl4pPr>
            <a:lvl5pPr marL="0" indent="0" algn="ctr">
              <a:spcBef>
                <a:spcPts val="0"/>
              </a:spcBef>
              <a:buSzTx/>
              <a:buNone/>
              <a:defRPr>
                <a:latin typeface="Helvetica Light"/>
                <a:ea typeface="Helvetica Light"/>
                <a:cs typeface="Helvetica Light"/>
                <a:sym typeface="Helvetica Light"/>
              </a:defRPr>
            </a:lvl5pPr>
          </a:lstStyle>
          <a:p>
            <a:pPr/>
            <a:r>
              <a:t>Body Level One</a:t>
            </a:r>
          </a:p>
          <a:p>
            <a:pPr lvl="1"/>
            <a:r>
              <a:t>Body Level Two</a:t>
            </a:r>
          </a:p>
          <a:p>
            <a:pPr lvl="2"/>
            <a:r>
              <a:t>Body Level Three</a:t>
            </a:r>
          </a:p>
          <a:p>
            <a:pPr lvl="3"/>
            <a:r>
              <a:t>Body Level Four</a:t>
            </a:r>
          </a:p>
          <a:p>
            <a:pPr lvl="4"/>
            <a:r>
              <a:t>Body Level Five</a:t>
            </a:r>
          </a:p>
        </p:txBody>
      </p:sp>
      <p:sp>
        <p:nvSpPr>
          <p:cNvPr id="119" name="Slide Number"/>
          <p:cNvSpPr txBox="1"/>
          <p:nvPr>
            <p:ph type="sldNum" sz="quarter" idx="2"/>
          </p:nvPr>
        </p:nvSpPr>
        <p:spPr>
          <a:xfrm>
            <a:off x="6311798" y="9251950"/>
            <a:ext cx="368504" cy="381000"/>
          </a:xfrm>
          <a:prstGeom prst="rect">
            <a:avLst/>
          </a:prstGeom>
        </p:spPr>
        <p:txBody>
          <a:bodyPr/>
          <a:lstStyle>
            <a:lvl1pPr>
              <a:defRPr sz="1800">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type="tx" showMasterSp="1" showMasterPhAnim="1">
  <p:cSld name="Photo - Horizontal">
    <p:spTree>
      <p:nvGrpSpPr>
        <p:cNvPr id="1" name=""/>
        <p:cNvGrpSpPr/>
        <p:nvPr/>
      </p:nvGrpSpPr>
      <p:grpSpPr>
        <a:xfrm>
          <a:off x="0" y="0"/>
          <a:ext cx="0" cy="0"/>
          <a:chOff x="0" y="0"/>
          <a:chExt cx="0" cy="0"/>
        </a:xfrm>
      </p:grpSpPr>
      <p:sp>
        <p:nvSpPr>
          <p:cNvPr id="20" name="Image"/>
          <p:cNvSpPr/>
          <p:nvPr>
            <p:ph type="pic" idx="13"/>
          </p:nvPr>
        </p:nvSpPr>
        <p:spPr>
          <a:xfrm>
            <a:off x="1625600" y="673100"/>
            <a:ext cx="9753600" cy="5905500"/>
          </a:xfrm>
          <a:prstGeom prst="rect">
            <a:avLst/>
          </a:prstGeom>
        </p:spPr>
        <p:txBody>
          <a:bodyPr lIns="91439" tIns="45719" rIns="91439" bIns="45719" anchor="t">
            <a:noAutofit/>
          </a:bodyPr>
          <a:lstStyle/>
          <a:p>
            <a:pPr/>
          </a:p>
        </p:txBody>
      </p:sp>
      <p:sp>
        <p:nvSpPr>
          <p:cNvPr id="21" name="Title Text"/>
          <p:cNvSpPr txBox="1"/>
          <p:nvPr>
            <p:ph type="title"/>
          </p:nvPr>
        </p:nvSpPr>
        <p:spPr>
          <a:xfrm>
            <a:off x="1270000" y="6718300"/>
            <a:ext cx="10464800" cy="1422400"/>
          </a:xfrm>
          <a:prstGeom prst="rect">
            <a:avLst/>
          </a:prstGeom>
        </p:spPr>
        <p:txBody>
          <a:bodyPr anchor="b"/>
          <a:lstStyle/>
          <a:p>
            <a:pPr/>
            <a:r>
              <a:t>Title Text</a:t>
            </a:r>
          </a:p>
        </p:txBody>
      </p:sp>
      <p:sp>
        <p:nvSpPr>
          <p:cNvPr id="22" name="Body Level One…"/>
          <p:cNvSpPr txBox="1"/>
          <p:nvPr>
            <p:ph type="body" sz="quarter" idx="1"/>
          </p:nvPr>
        </p:nvSpPr>
        <p:spPr>
          <a:xfrm>
            <a:off x="1270000" y="8153400"/>
            <a:ext cx="10464800" cy="1130300"/>
          </a:xfrm>
          <a:prstGeom prst="rect">
            <a:avLst/>
          </a:prstGeom>
        </p:spPr>
        <p:txBody>
          <a:bodyPr anchor="t"/>
          <a:lstStyle>
            <a:lvl1pPr marL="0" indent="0" algn="ctr">
              <a:spcBef>
                <a:spcPts val="0"/>
              </a:spcBef>
              <a:buSzTx/>
              <a:buNone/>
              <a:defRPr sz="3700"/>
            </a:lvl1pPr>
            <a:lvl2pPr marL="0" indent="228600" algn="ctr">
              <a:spcBef>
                <a:spcPts val="0"/>
              </a:spcBef>
              <a:buSzTx/>
              <a:buNone/>
              <a:defRPr sz="3700"/>
            </a:lvl2pPr>
            <a:lvl3pPr marL="0" indent="457200" algn="ctr">
              <a:spcBef>
                <a:spcPts val="0"/>
              </a:spcBef>
              <a:buSzTx/>
              <a:buNone/>
              <a:defRPr sz="3700"/>
            </a:lvl3pPr>
            <a:lvl4pPr marL="0" indent="685800" algn="ctr">
              <a:spcBef>
                <a:spcPts val="0"/>
              </a:spcBef>
              <a:buSzTx/>
              <a:buNone/>
              <a:defRPr sz="3700"/>
            </a:lvl4pPr>
            <a:lvl5pPr marL="0" indent="914400" algn="ctr">
              <a:spcBef>
                <a:spcPts val="0"/>
              </a:spcBef>
              <a:buSzTx/>
              <a:buNone/>
              <a:defRPr sz="3700"/>
            </a:lvl5pPr>
          </a:lstStyle>
          <a:p>
            <a:pPr/>
            <a:r>
              <a:t>Body Level One</a:t>
            </a:r>
          </a:p>
          <a:p>
            <a:pPr lvl="1"/>
            <a:r>
              <a:t>Body Level Two</a:t>
            </a:r>
          </a:p>
          <a:p>
            <a:pPr lvl="2"/>
            <a:r>
              <a:t>Body Level Three</a:t>
            </a:r>
          </a:p>
          <a:p>
            <a:pPr lvl="3"/>
            <a:r>
              <a:t>Body Level Four</a:t>
            </a:r>
          </a:p>
          <a:p>
            <a:pPr lvl="4"/>
            <a:r>
              <a:t>Body Level Five</a:t>
            </a:r>
          </a:p>
        </p:txBody>
      </p:sp>
      <p:sp>
        <p:nvSpPr>
          <p:cNvPr id="2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type="tx" showMasterSp="1" showMasterPhAnim="1">
  <p:cSld name="Title - Center">
    <p:spTree>
      <p:nvGrpSpPr>
        <p:cNvPr id="1" name=""/>
        <p:cNvGrpSpPr/>
        <p:nvPr/>
      </p:nvGrpSpPr>
      <p:grpSpPr>
        <a:xfrm>
          <a:off x="0" y="0"/>
          <a:ext cx="0" cy="0"/>
          <a:chOff x="0" y="0"/>
          <a:chExt cx="0" cy="0"/>
        </a:xfrm>
      </p:grpSpPr>
      <p:sp>
        <p:nvSpPr>
          <p:cNvPr id="30" name="Title Text"/>
          <p:cNvSpPr txBox="1"/>
          <p:nvPr>
            <p:ph type="title"/>
          </p:nvPr>
        </p:nvSpPr>
        <p:spPr>
          <a:xfrm>
            <a:off x="1270000" y="3225800"/>
            <a:ext cx="10464800" cy="3302000"/>
          </a:xfrm>
          <a:prstGeom prst="rect">
            <a:avLst/>
          </a:prstGeom>
        </p:spPr>
        <p:txBody>
          <a:bodyPr/>
          <a:lstStyle/>
          <a:p>
            <a:pPr/>
            <a:r>
              <a:t>Title Text</a:t>
            </a:r>
          </a:p>
        </p:txBody>
      </p:sp>
      <p:sp>
        <p:nvSpPr>
          <p:cNvPr id="3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type="tx" showMasterSp="1" showMasterPhAnim="1">
  <p:cSld name="Photo - Vertical">
    <p:spTree>
      <p:nvGrpSpPr>
        <p:cNvPr id="1" name=""/>
        <p:cNvGrpSpPr/>
        <p:nvPr/>
      </p:nvGrpSpPr>
      <p:grpSpPr>
        <a:xfrm>
          <a:off x="0" y="0"/>
          <a:ext cx="0" cy="0"/>
          <a:chOff x="0" y="0"/>
          <a:chExt cx="0" cy="0"/>
        </a:xfrm>
      </p:grpSpPr>
      <p:sp>
        <p:nvSpPr>
          <p:cNvPr id="38" name="Image"/>
          <p:cNvSpPr/>
          <p:nvPr>
            <p:ph type="pic" sz="half" idx="13"/>
          </p:nvPr>
        </p:nvSpPr>
        <p:spPr>
          <a:xfrm>
            <a:off x="6718300" y="635000"/>
            <a:ext cx="5334000" cy="8216900"/>
          </a:xfrm>
          <a:prstGeom prst="rect">
            <a:avLst/>
          </a:prstGeom>
        </p:spPr>
        <p:txBody>
          <a:bodyPr lIns="91439" tIns="45719" rIns="91439" bIns="45719" anchor="t">
            <a:noAutofit/>
          </a:bodyPr>
          <a:lstStyle/>
          <a:p>
            <a:pPr/>
          </a:p>
        </p:txBody>
      </p:sp>
      <p:sp>
        <p:nvSpPr>
          <p:cNvPr id="39" name="Title Text"/>
          <p:cNvSpPr txBox="1"/>
          <p:nvPr>
            <p:ph type="title"/>
          </p:nvPr>
        </p:nvSpPr>
        <p:spPr>
          <a:xfrm>
            <a:off x="952500" y="635000"/>
            <a:ext cx="5334000" cy="3987800"/>
          </a:xfrm>
          <a:prstGeom prst="rect">
            <a:avLst/>
          </a:prstGeom>
        </p:spPr>
        <p:txBody>
          <a:bodyPr anchor="b"/>
          <a:lstStyle>
            <a:lvl1pPr>
              <a:defRPr sz="6000"/>
            </a:lvl1pPr>
          </a:lstStyle>
          <a:p>
            <a:pPr/>
            <a:r>
              <a:t>Title Text</a:t>
            </a:r>
          </a:p>
        </p:txBody>
      </p:sp>
      <p:sp>
        <p:nvSpPr>
          <p:cNvPr id="40" name="Body Level One…"/>
          <p:cNvSpPr txBox="1"/>
          <p:nvPr>
            <p:ph type="body" sz="quarter" idx="1"/>
          </p:nvPr>
        </p:nvSpPr>
        <p:spPr>
          <a:xfrm>
            <a:off x="952500" y="4724400"/>
            <a:ext cx="5334000" cy="4114800"/>
          </a:xfrm>
          <a:prstGeom prst="rect">
            <a:avLst/>
          </a:prstGeom>
        </p:spPr>
        <p:txBody>
          <a:bodyPr anchor="t"/>
          <a:lstStyle>
            <a:lvl1pPr marL="0" indent="0" algn="ctr">
              <a:spcBef>
                <a:spcPts val="0"/>
              </a:spcBef>
              <a:buSzTx/>
              <a:buNone/>
              <a:defRPr sz="3700"/>
            </a:lvl1pPr>
            <a:lvl2pPr marL="0" indent="228600" algn="ctr">
              <a:spcBef>
                <a:spcPts val="0"/>
              </a:spcBef>
              <a:buSzTx/>
              <a:buNone/>
              <a:defRPr sz="3700"/>
            </a:lvl2pPr>
            <a:lvl3pPr marL="0" indent="457200" algn="ctr">
              <a:spcBef>
                <a:spcPts val="0"/>
              </a:spcBef>
              <a:buSzTx/>
              <a:buNone/>
              <a:defRPr sz="3700"/>
            </a:lvl3pPr>
            <a:lvl4pPr marL="0" indent="685800" algn="ctr">
              <a:spcBef>
                <a:spcPts val="0"/>
              </a:spcBef>
              <a:buSzTx/>
              <a:buNone/>
              <a:defRPr sz="3700"/>
            </a:lvl4pPr>
            <a:lvl5pPr marL="0" indent="914400" algn="ctr">
              <a:spcBef>
                <a:spcPts val="0"/>
              </a:spcBef>
              <a:buSzTx/>
              <a:buNone/>
              <a:defRPr sz="3700"/>
            </a:lvl5pPr>
          </a:lstStyle>
          <a:p>
            <a:pPr/>
            <a:r>
              <a:t>Body Level One</a:t>
            </a:r>
          </a:p>
          <a:p>
            <a:pPr lvl="1"/>
            <a:r>
              <a:t>Body Level Two</a:t>
            </a:r>
          </a:p>
          <a:p>
            <a:pPr lvl="2"/>
            <a:r>
              <a:t>Body Level Three</a:t>
            </a:r>
          </a:p>
          <a:p>
            <a:pPr lvl="3"/>
            <a:r>
              <a:t>Body Level Four</a:t>
            </a:r>
          </a:p>
          <a:p>
            <a:pPr lvl="4"/>
            <a:r>
              <a:t>Body Level Five</a:t>
            </a:r>
          </a:p>
        </p:txBody>
      </p:sp>
      <p:sp>
        <p:nvSpPr>
          <p:cNvPr id="4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type="tx" showMasterSp="1" showMasterPhAnim="1">
  <p:cSld name="Title - Top">
    <p:spTree>
      <p:nvGrpSpPr>
        <p:cNvPr id="1" name=""/>
        <p:cNvGrpSpPr/>
        <p:nvPr/>
      </p:nvGrpSpPr>
      <p:grpSpPr>
        <a:xfrm>
          <a:off x="0" y="0"/>
          <a:ext cx="0" cy="0"/>
          <a:chOff x="0" y="0"/>
          <a:chExt cx="0" cy="0"/>
        </a:xfrm>
      </p:grpSpPr>
      <p:sp>
        <p:nvSpPr>
          <p:cNvPr id="48" name="Title Text"/>
          <p:cNvSpPr txBox="1"/>
          <p:nvPr>
            <p:ph type="title"/>
          </p:nvPr>
        </p:nvSpPr>
        <p:spPr>
          <a:prstGeom prst="rect">
            <a:avLst/>
          </a:prstGeom>
        </p:spPr>
        <p:txBody>
          <a:bodyPr/>
          <a:lstStyle/>
          <a:p>
            <a:pPr/>
            <a:r>
              <a:t>Title Text</a:t>
            </a:r>
          </a:p>
        </p:txBody>
      </p:sp>
      <p:sp>
        <p:nvSpPr>
          <p:cNvPr id="4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type="tx" showMasterSp="1" showMasterPhAnim="1">
  <p:cSld name="Title &amp; Bullets">
    <p:spTree>
      <p:nvGrpSpPr>
        <p:cNvPr id="1" name=""/>
        <p:cNvGrpSpPr/>
        <p:nvPr/>
      </p:nvGrpSpPr>
      <p:grpSpPr>
        <a:xfrm>
          <a:off x="0" y="0"/>
          <a:ext cx="0" cy="0"/>
          <a:chOff x="0" y="0"/>
          <a:chExt cx="0" cy="0"/>
        </a:xfrm>
      </p:grpSpPr>
      <p:sp>
        <p:nvSpPr>
          <p:cNvPr id="56" name="Title Text"/>
          <p:cNvSpPr txBox="1"/>
          <p:nvPr>
            <p:ph type="title"/>
          </p:nvPr>
        </p:nvSpPr>
        <p:spPr>
          <a:prstGeom prst="rect">
            <a:avLst/>
          </a:prstGeom>
        </p:spPr>
        <p:txBody>
          <a:bodyPr/>
          <a:lstStyle/>
          <a:p>
            <a:pPr/>
            <a:r>
              <a:t>Title Text</a:t>
            </a:r>
          </a:p>
        </p:txBody>
      </p:sp>
      <p:sp>
        <p:nvSpPr>
          <p:cNvPr id="57" name="Body Level One…"/>
          <p:cNvSpPr txBox="1"/>
          <p:nvPr>
            <p:ph type="body" idx="1"/>
          </p:nvPr>
        </p:nvSpPr>
        <p:spPr>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5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type="tx" showMasterSp="1" showMasterPhAnim="1">
  <p:cSld name="Title, Bullets &amp; Photo">
    <p:spTree>
      <p:nvGrpSpPr>
        <p:cNvPr id="1" name=""/>
        <p:cNvGrpSpPr/>
        <p:nvPr/>
      </p:nvGrpSpPr>
      <p:grpSpPr>
        <a:xfrm>
          <a:off x="0" y="0"/>
          <a:ext cx="0" cy="0"/>
          <a:chOff x="0" y="0"/>
          <a:chExt cx="0" cy="0"/>
        </a:xfrm>
      </p:grpSpPr>
      <p:sp>
        <p:nvSpPr>
          <p:cNvPr id="65" name="Image"/>
          <p:cNvSpPr/>
          <p:nvPr>
            <p:ph type="pic" sz="half" idx="13"/>
          </p:nvPr>
        </p:nvSpPr>
        <p:spPr>
          <a:xfrm>
            <a:off x="6718300" y="2590800"/>
            <a:ext cx="5334000" cy="6286500"/>
          </a:xfrm>
          <a:prstGeom prst="rect">
            <a:avLst/>
          </a:prstGeom>
        </p:spPr>
        <p:txBody>
          <a:bodyPr lIns="91439" tIns="45719" rIns="91439" bIns="45719" anchor="t">
            <a:noAutofit/>
          </a:bodyPr>
          <a:lstStyle/>
          <a:p>
            <a:pPr/>
          </a:p>
        </p:txBody>
      </p:sp>
      <p:sp>
        <p:nvSpPr>
          <p:cNvPr id="66" name="Title Text"/>
          <p:cNvSpPr txBox="1"/>
          <p:nvPr>
            <p:ph type="title"/>
          </p:nvPr>
        </p:nvSpPr>
        <p:spPr>
          <a:prstGeom prst="rect">
            <a:avLst/>
          </a:prstGeom>
        </p:spPr>
        <p:txBody>
          <a:bodyPr/>
          <a:lstStyle/>
          <a:p>
            <a:pPr/>
            <a:r>
              <a:t>Title Text</a:t>
            </a:r>
          </a:p>
        </p:txBody>
      </p:sp>
      <p:sp>
        <p:nvSpPr>
          <p:cNvPr id="67" name="Body Level One…"/>
          <p:cNvSpPr txBox="1"/>
          <p:nvPr>
            <p:ph type="body" sz="half" idx="1"/>
          </p:nvPr>
        </p:nvSpPr>
        <p:spPr>
          <a:xfrm>
            <a:off x="952500" y="25908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pPr/>
            <a:r>
              <a:t>Body Level One</a:t>
            </a:r>
          </a:p>
          <a:p>
            <a:pPr lvl="1"/>
            <a:r>
              <a:t>Body Level Two</a:t>
            </a:r>
          </a:p>
          <a:p>
            <a:pPr lvl="2"/>
            <a:r>
              <a:t>Body Level Three</a:t>
            </a:r>
          </a:p>
          <a:p>
            <a:pPr lvl="3"/>
            <a:r>
              <a:t>Body Level Four</a:t>
            </a:r>
          </a:p>
          <a:p>
            <a:pPr lvl="4"/>
            <a:r>
              <a:t>Body Level Five</a:t>
            </a:r>
          </a:p>
        </p:txBody>
      </p:sp>
      <p:sp>
        <p:nvSpPr>
          <p:cNvPr id="68" name="Slide Number"/>
          <p:cNvSpPr txBox="1"/>
          <p:nvPr>
            <p:ph type="sldNum" sz="quarter" idx="2"/>
          </p:nvPr>
        </p:nvSpPr>
        <p:spPr>
          <a:xfrm>
            <a:off x="6328884" y="9296400"/>
            <a:ext cx="340259" cy="342900"/>
          </a:xfrm>
          <a:prstGeom prst="rect">
            <a:avLst/>
          </a:prstGeom>
        </p:spPr>
        <p:txBody>
          <a:bodyPr/>
          <a:lstStyle>
            <a:lvl1pPr>
              <a:defRPr>
                <a:latin typeface="Helvetica Light"/>
                <a:ea typeface="Helvetica Light"/>
                <a:cs typeface="Helvetica Light"/>
                <a:sym typeface="Helvetica Light"/>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type="tx" showMasterSp="1" showMasterPhAnim="1">
  <p:cSld name="Bullets">
    <p:spTree>
      <p:nvGrpSpPr>
        <p:cNvPr id="1" name=""/>
        <p:cNvGrpSpPr/>
        <p:nvPr/>
      </p:nvGrpSpPr>
      <p:grpSpPr>
        <a:xfrm>
          <a:off x="0" y="0"/>
          <a:ext cx="0" cy="0"/>
          <a:chOff x="0" y="0"/>
          <a:chExt cx="0" cy="0"/>
        </a:xfrm>
      </p:grpSpPr>
      <p:sp>
        <p:nvSpPr>
          <p:cNvPr id="75" name="Body Level One…"/>
          <p:cNvSpPr txBox="1"/>
          <p:nvPr>
            <p:ph type="body" idx="1"/>
          </p:nvPr>
        </p:nvSpPr>
        <p:spPr>
          <a:xfrm>
            <a:off x="952500" y="1270000"/>
            <a:ext cx="11099800" cy="7213600"/>
          </a:xfrm>
          <a:prstGeom prst="rect">
            <a:avLst/>
          </a:prstGeom>
        </p:spPr>
        <p:txBody>
          <a:bodyPr/>
          <a:lstStyle/>
          <a:p>
            <a:pPr/>
            <a:r>
              <a:t>Body Level One</a:t>
            </a:r>
          </a:p>
          <a:p>
            <a:pPr lvl="1"/>
            <a:r>
              <a:t>Body Level Two</a:t>
            </a:r>
          </a:p>
          <a:p>
            <a:pPr lvl="2"/>
            <a:r>
              <a:t>Body Level Three</a:t>
            </a:r>
          </a:p>
          <a:p>
            <a:pPr lvl="3"/>
            <a:r>
              <a:t>Body Level Four</a:t>
            </a:r>
          </a:p>
          <a:p>
            <a:pPr lvl="4"/>
            <a:r>
              <a:t>Body Level Five</a:t>
            </a:r>
          </a:p>
        </p:txBody>
      </p:sp>
      <p:sp>
        <p:nvSpPr>
          <p:cNvPr id="7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type="tx" showMasterSp="1" showMasterPhAnim="1">
  <p:cSld name="Photo - 3 Up">
    <p:spTree>
      <p:nvGrpSpPr>
        <p:cNvPr id="1" name=""/>
        <p:cNvGrpSpPr/>
        <p:nvPr/>
      </p:nvGrpSpPr>
      <p:grpSpPr>
        <a:xfrm>
          <a:off x="0" y="0"/>
          <a:ext cx="0" cy="0"/>
          <a:chOff x="0" y="0"/>
          <a:chExt cx="0" cy="0"/>
        </a:xfrm>
      </p:grpSpPr>
      <p:sp>
        <p:nvSpPr>
          <p:cNvPr id="83" name="Image"/>
          <p:cNvSpPr/>
          <p:nvPr>
            <p:ph type="pic" sz="quarter" idx="13"/>
          </p:nvPr>
        </p:nvSpPr>
        <p:spPr>
          <a:xfrm>
            <a:off x="6718300" y="5092700"/>
            <a:ext cx="5334000" cy="3771900"/>
          </a:xfrm>
          <a:prstGeom prst="rect">
            <a:avLst/>
          </a:prstGeom>
        </p:spPr>
        <p:txBody>
          <a:bodyPr lIns="91439" tIns="45719" rIns="91439" bIns="45719" anchor="t">
            <a:noAutofit/>
          </a:bodyPr>
          <a:lstStyle/>
          <a:p>
            <a:pPr/>
          </a:p>
        </p:txBody>
      </p:sp>
      <p:sp>
        <p:nvSpPr>
          <p:cNvPr id="84" name="Image"/>
          <p:cNvSpPr/>
          <p:nvPr>
            <p:ph type="pic" sz="quarter" idx="14"/>
          </p:nvPr>
        </p:nvSpPr>
        <p:spPr>
          <a:xfrm>
            <a:off x="6718300" y="889000"/>
            <a:ext cx="5334000" cy="3771900"/>
          </a:xfrm>
          <a:prstGeom prst="rect">
            <a:avLst/>
          </a:prstGeom>
        </p:spPr>
        <p:txBody>
          <a:bodyPr lIns="91439" tIns="45719" rIns="91439" bIns="45719" anchor="t">
            <a:noAutofit/>
          </a:bodyPr>
          <a:lstStyle/>
          <a:p>
            <a:pPr/>
          </a:p>
        </p:txBody>
      </p:sp>
      <p:sp>
        <p:nvSpPr>
          <p:cNvPr id="85" name="Image"/>
          <p:cNvSpPr/>
          <p:nvPr>
            <p:ph type="pic" sz="half" idx="15"/>
          </p:nvPr>
        </p:nvSpPr>
        <p:spPr>
          <a:xfrm>
            <a:off x="952500" y="889000"/>
            <a:ext cx="5334000" cy="7975600"/>
          </a:xfrm>
          <a:prstGeom prst="rect">
            <a:avLst/>
          </a:prstGeom>
        </p:spPr>
        <p:txBody>
          <a:bodyPr lIns="91439" tIns="45719" rIns="91439" bIns="45719" anchor="t">
            <a:noAutofit/>
          </a:bodyPr>
          <a:lstStyle/>
          <a:p>
            <a:pPr/>
          </a:p>
        </p:txBody>
      </p:sp>
      <p:sp>
        <p:nvSpPr>
          <p:cNvPr id="86"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standalone="yes"?><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p:bgPr>
    </p:bg>
    <p:spTree>
      <p:nvGrpSpPr>
        <p:cNvPr id="1" name=""/>
        <p:cNvGrpSpPr/>
        <p:nvPr/>
      </p:nvGrpSpPr>
      <p:grpSpPr>
        <a:xfrm>
          <a:off x="0" y="0"/>
          <a:ext cx="0" cy="0"/>
          <a:chOff x="0" y="0"/>
          <a:chExt cx="0" cy="0"/>
        </a:xfrm>
      </p:grpSpPr>
      <p:sp>
        <p:nvSpPr>
          <p:cNvPr id="2" name="Title Text"/>
          <p:cNvSpPr txBox="1"/>
          <p:nvPr>
            <p:ph type="title"/>
          </p:nvPr>
        </p:nvSpPr>
        <p:spPr>
          <a:xfrm>
            <a:off x="952500" y="254000"/>
            <a:ext cx="11099800" cy="21590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Title Text</a:t>
            </a:r>
          </a:p>
        </p:txBody>
      </p:sp>
      <p:sp>
        <p:nvSpPr>
          <p:cNvPr id="3" name="Body Level One…"/>
          <p:cNvSpPr txBox="1"/>
          <p:nvPr>
            <p:ph type="body" idx="1"/>
          </p:nvPr>
        </p:nvSpPr>
        <p:spPr>
          <a:xfrm>
            <a:off x="952500" y="2590800"/>
            <a:ext cx="11099800" cy="6286500"/>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normAutofit fontScale="100000" lnSpcReduction="0"/>
          </a:bodyPr>
          <a:lstStyle/>
          <a:p>
            <a:pPr/>
            <a:r>
              <a:t>Body Level One</a:t>
            </a:r>
          </a:p>
          <a:p>
            <a:pPr lvl="1"/>
            <a:r>
              <a:t>Body Level Two</a:t>
            </a:r>
          </a:p>
          <a:p>
            <a:pPr lvl="2"/>
            <a:r>
              <a:t>Body Level Three</a:t>
            </a:r>
          </a:p>
          <a:p>
            <a:pPr lvl="3"/>
            <a:r>
              <a:t>Body Level Four</a:t>
            </a:r>
          </a:p>
          <a:p>
            <a:pPr lvl="4"/>
            <a:r>
              <a:t>Body Level Five</a:t>
            </a:r>
          </a:p>
        </p:txBody>
      </p:sp>
      <p:sp>
        <p:nvSpPr>
          <p:cNvPr id="4" name="Slide Number"/>
          <p:cNvSpPr txBox="1"/>
          <p:nvPr>
            <p:ph type="sldNum" sz="quarter" idx="2"/>
          </p:nvPr>
        </p:nvSpPr>
        <p:spPr>
          <a:xfrm>
            <a:off x="6328884" y="9296400"/>
            <a:ext cx="340259" cy="324306"/>
          </a:xfrm>
          <a:prstGeom prst="rect">
            <a:avLst/>
          </a:prstGeom>
          <a:ln w="12700">
            <a:miter lim="400000"/>
          </a:ln>
        </p:spPr>
        <p:txBody>
          <a:bodyPr wrap="none" lIns="50800" tIns="50800" rIns="50800" bIns="50800">
            <a:spAutoFit/>
          </a:bodyPr>
          <a:lstStyle>
            <a:lvl1pPr>
              <a:defRPr b="0" sz="1600">
                <a:latin typeface="Helvetica Neue Light"/>
                <a:ea typeface="Helvetica Neue Light"/>
                <a:cs typeface="Helvetica Neue Light"/>
                <a:sym typeface="Helvetica Neue Light"/>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transition xmlns:p14="http://schemas.microsoft.com/office/powerpoint/2010/main" spd="med" advClick="1"/>
  <p:txStyles>
    <p:titleStyle>
      <a:lvl1pPr marL="0" marR="0" indent="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1pPr>
      <a:lvl2pPr marL="0" marR="0" indent="228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2pPr>
      <a:lvl3pPr marL="0" marR="0" indent="457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3pPr>
      <a:lvl4pPr marL="0" marR="0" indent="685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4pPr>
      <a:lvl5pPr marL="0" marR="0" indent="9144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8000" u="none">
          <a:ln>
            <a:noFill/>
          </a:ln>
          <a:solidFill>
            <a:srgbClr val="000000"/>
          </a:solidFill>
          <a:uFillTx/>
          <a:latin typeface="+mn-lt"/>
          <a:ea typeface="+mn-ea"/>
          <a:cs typeface="+mn-cs"/>
          <a:sym typeface="Helvetica Neue Medium"/>
        </a:defRPr>
      </a:lvl9pPr>
    </p:titleStyle>
    <p:bodyStyle>
      <a:lvl1pPr marL="444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1pPr>
      <a:lvl2pPr marL="889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2pPr>
      <a:lvl3pPr marL="1333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3pPr>
      <a:lvl4pPr marL="1778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4pPr>
      <a:lvl5pPr marL="2222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5pPr>
      <a:lvl6pPr marL="2667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6pPr>
      <a:lvl7pPr marL="3111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7pPr>
      <a:lvl8pPr marL="35560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8pPr>
      <a:lvl9pPr marL="4000500" marR="0" indent="-444500" algn="l" defTabSz="584200" rtl="0" latinLnBrk="0">
        <a:lnSpc>
          <a:spcPct val="100000"/>
        </a:lnSpc>
        <a:spcBef>
          <a:spcPts val="4200"/>
        </a:spcBef>
        <a:spcAft>
          <a:spcPts val="0"/>
        </a:spcAft>
        <a:buClrTx/>
        <a:buSzPct val="145000"/>
        <a:buFontTx/>
        <a:buChar char="•"/>
        <a:tabLst/>
        <a:defRPr b="0" baseline="0" cap="none" i="0" spc="0" strike="noStrike" sz="3200" u="none">
          <a:ln>
            <a:noFill/>
          </a:ln>
          <a:solidFill>
            <a:srgbClr val="000000"/>
          </a:solidFill>
          <a:uFillTx/>
          <a:latin typeface="Helvetica Neue"/>
          <a:ea typeface="Helvetica Neue"/>
          <a:cs typeface="Helvetica Neue"/>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1pPr>
      <a:lvl2pPr marL="0" marR="0" indent="2286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2pPr>
      <a:lvl3pPr marL="0" marR="0" indent="4572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3pPr>
      <a:lvl4pPr marL="0" marR="0" indent="6858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4pPr>
      <a:lvl5pPr marL="0" marR="0" indent="9144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5pPr>
      <a:lvl6pPr marL="0" marR="0" indent="11430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6pPr>
      <a:lvl7pPr marL="0" marR="0" indent="13716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7pPr>
      <a:lvl8pPr marL="0" marR="0" indent="16002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8pPr>
      <a:lvl9pPr marL="0" marR="0" indent="1828800" algn="ctr" defTabSz="584200" rtl="0" latinLnBrk="0">
        <a:lnSpc>
          <a:spcPct val="100000"/>
        </a:lnSpc>
        <a:spcBef>
          <a:spcPts val="0"/>
        </a:spcBef>
        <a:spcAft>
          <a:spcPts val="0"/>
        </a:spcAft>
        <a:buClrTx/>
        <a:buSzTx/>
        <a:buFontTx/>
        <a:buNone/>
        <a:tabLst/>
        <a:defRPr b="0" baseline="0" cap="none" i="0" spc="0" strike="noStrike" sz="1600" u="none">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e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6.jpe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7.jpe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jpe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9.jpe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0.jpe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1.jpe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2.jpe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3.jpe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4.jpe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jpeg"/></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28" name="galina-n-189483.jpg" descr="galina-n-189483.jpg"/>
          <p:cNvPicPr>
            <a:picLocks noChangeAspect="1"/>
          </p:cNvPicPr>
          <p:nvPr/>
        </p:nvPicPr>
        <p:blipFill>
          <a:blip r:embed="rId2">
            <a:extLst/>
          </a:blip>
          <a:stretch>
            <a:fillRect/>
          </a:stretch>
        </p:blipFill>
        <p:spPr>
          <a:xfrm>
            <a:off x="-851189" y="-18404"/>
            <a:ext cx="14707178" cy="9790409"/>
          </a:xfrm>
          <a:prstGeom prst="rect">
            <a:avLst/>
          </a:prstGeom>
          <a:ln w="12700">
            <a:miter lim="400000"/>
          </a:ln>
        </p:spPr>
      </p:pic>
      <p:sp>
        <p:nvSpPr>
          <p:cNvPr id="129" name="10 Lessons…"/>
          <p:cNvSpPr txBox="1"/>
          <p:nvPr>
            <p:ph type="ctrTitle"/>
          </p:nvPr>
        </p:nvSpPr>
        <p:spPr>
          <a:xfrm>
            <a:off x="393715" y="472255"/>
            <a:ext cx="8508046" cy="4541361"/>
          </a:xfrm>
          <a:prstGeom prst="rect">
            <a:avLst/>
          </a:prstGeom>
        </p:spPr>
        <p:txBody>
          <a:bodyPr/>
          <a:lstStyle/>
          <a:p>
            <a:pPr defTabSz="397256">
              <a:defRPr b="1" sz="6664">
                <a:latin typeface="Helvetica Neue"/>
                <a:ea typeface="Helvetica Neue"/>
                <a:cs typeface="Helvetica Neue"/>
                <a:sym typeface="Helvetica Neue"/>
              </a:defRPr>
            </a:pPr>
            <a:r>
              <a:t>10 Lessons</a:t>
            </a:r>
          </a:p>
          <a:p>
            <a:pPr defTabSz="397256">
              <a:defRPr b="1" sz="6664">
                <a:latin typeface="Comic Sans MS"/>
                <a:ea typeface="Comic Sans MS"/>
                <a:cs typeface="Comic Sans MS"/>
                <a:sym typeface="Comic Sans MS"/>
              </a:defRPr>
            </a:pPr>
            <a:r>
              <a:t>Reading &amp; Writing </a:t>
            </a:r>
          </a:p>
          <a:p>
            <a:pPr defTabSz="397256">
              <a:defRPr b="1" sz="6664">
                <a:latin typeface="Helvetica Neue"/>
                <a:ea typeface="Helvetica Neue"/>
                <a:cs typeface="Helvetica Neue"/>
                <a:sym typeface="Helvetica Neue"/>
              </a:defRPr>
            </a:pPr>
            <a:r>
              <a:t>about </a:t>
            </a:r>
          </a:p>
          <a:p>
            <a:pPr defTabSz="397256">
              <a:defRPr b="1" sz="6664">
                <a:latin typeface="Comic Sans MS"/>
                <a:ea typeface="Comic Sans MS"/>
                <a:cs typeface="Comic Sans MS"/>
                <a:sym typeface="Comic Sans MS"/>
              </a:defRPr>
            </a:pPr>
            <a:r>
              <a:t>Figurative Language</a:t>
            </a:r>
          </a:p>
        </p:txBody>
      </p:sp>
      <p:sp>
        <p:nvSpPr>
          <p:cNvPr id="130" name="Just in time for Christmas Break!"/>
          <p:cNvSpPr txBox="1"/>
          <p:nvPr>
            <p:ph type="subTitle" sz="quarter" idx="1"/>
          </p:nvPr>
        </p:nvSpPr>
        <p:spPr>
          <a:xfrm>
            <a:off x="1697953" y="7976435"/>
            <a:ext cx="10464801" cy="1130301"/>
          </a:xfrm>
          <a:prstGeom prst="rect">
            <a:avLst/>
          </a:prstGeom>
        </p:spPr>
        <p:txBody>
          <a:bodyPr/>
          <a:lstStyle>
            <a:lvl1pPr>
              <a:defRPr b="1" i="1" sz="4700">
                <a:solidFill>
                  <a:schemeClr val="accent6">
                    <a:hueOff val="-146070"/>
                    <a:satOff val="-10048"/>
                    <a:lumOff val="-30626"/>
                  </a:schemeClr>
                </a:solidFill>
              </a:defRPr>
            </a:lvl1pPr>
          </a:lstStyle>
          <a:p>
            <a:pPr/>
            <a:r>
              <a:t>Just in time for Christmas Break!</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6" name="annie-spratt-460955.jpg" descr="annie-spratt-460955.jpg"/>
          <p:cNvPicPr>
            <a:picLocks noChangeAspect="1"/>
          </p:cNvPicPr>
          <p:nvPr/>
        </p:nvPicPr>
        <p:blipFill>
          <a:blip r:embed="rId2">
            <a:extLst/>
          </a:blip>
          <a:stretch>
            <a:fillRect/>
          </a:stretch>
        </p:blipFill>
        <p:spPr>
          <a:xfrm>
            <a:off x="-47653" y="-1"/>
            <a:ext cx="13100106" cy="9753601"/>
          </a:xfrm>
          <a:prstGeom prst="rect">
            <a:avLst/>
          </a:prstGeom>
          <a:ln w="12700">
            <a:miter lim="400000"/>
          </a:ln>
        </p:spPr>
      </p:pic>
      <p:sp>
        <p:nvSpPr>
          <p:cNvPr id="157" name="&quot;Christmas Eve was a night of song that wrapped itself about you like a shawl. But it warmed more than your body. It warmed your heart...filled it, too, with melody that would last forever.&quot;…"/>
          <p:cNvSpPr txBox="1"/>
          <p:nvPr/>
        </p:nvSpPr>
        <p:spPr>
          <a:xfrm>
            <a:off x="3355490" y="212979"/>
            <a:ext cx="9575684" cy="5791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8200"/>
              </a:lnSpc>
              <a:spcBef>
                <a:spcPts val="1200"/>
              </a:spcBef>
              <a:defRPr b="0" sz="5200">
                <a:solidFill>
                  <a:srgbClr val="D6D5D5"/>
                </a:solidFill>
                <a:latin typeface="Helvetica"/>
                <a:ea typeface="Helvetica"/>
                <a:cs typeface="Helvetica"/>
                <a:sym typeface="Helvetica"/>
              </a:defRPr>
            </a:pPr>
            <a:r>
              <a:t>"Christmas Eve was a night of song that wrapped itself about you like a shawl. But it warmed more than your body. It warmed your heart...filled it, too, with melody that would last forever."</a:t>
            </a:r>
          </a:p>
          <a:p>
            <a:pPr algn="r" defTabSz="457200">
              <a:lnSpc>
                <a:spcPts val="4600"/>
              </a:lnSpc>
              <a:spcBef>
                <a:spcPts val="1200"/>
              </a:spcBef>
              <a:defRPr b="0" sz="2200">
                <a:solidFill>
                  <a:schemeClr val="accent4">
                    <a:hueOff val="-1081314"/>
                    <a:satOff val="4338"/>
                    <a:lumOff val="-8931"/>
                  </a:schemeClr>
                </a:solidFill>
                <a:latin typeface="Helvetica"/>
                <a:ea typeface="Helvetica"/>
                <a:cs typeface="Helvetica"/>
                <a:sym typeface="Helvetica"/>
              </a:defRPr>
            </a:pPr>
            <a:r>
              <a:t>–Bess Streeter Aldrich, </a:t>
            </a:r>
            <a:r>
              <a:rPr i="1"/>
              <a:t>Song of Years</a:t>
            </a:r>
          </a:p>
        </p:txBody>
      </p:sp>
      <p:sp>
        <p:nvSpPr>
          <p:cNvPr id="158" name="#5"/>
          <p:cNvSpPr txBox="1"/>
          <p:nvPr/>
        </p:nvSpPr>
        <p:spPr>
          <a:xfrm>
            <a:off x="423422" y="277992"/>
            <a:ext cx="1366690"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solidFill>
                  <a:schemeClr val="accent4">
                    <a:hueOff val="-1081314"/>
                    <a:satOff val="4338"/>
                    <a:lumOff val="-8931"/>
                  </a:schemeClr>
                </a:solidFill>
                <a:latin typeface="Century Gothic"/>
                <a:ea typeface="Century Gothic"/>
                <a:cs typeface="Century Gothic"/>
                <a:sym typeface="Century Gothic"/>
              </a:defRPr>
            </a:lvl1pPr>
          </a:lstStyle>
          <a:p>
            <a:pPr/>
            <a:r>
              <a:t>#5</a:t>
            </a:r>
          </a:p>
        </p:txBody>
      </p:sp>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0" name="toa-heftiba-470540.jpg" descr="toa-heftiba-470540.jpg"/>
          <p:cNvPicPr>
            <a:picLocks noChangeAspect="1"/>
          </p:cNvPicPr>
          <p:nvPr/>
        </p:nvPicPr>
        <p:blipFill>
          <a:blip r:embed="rId2">
            <a:extLst/>
          </a:blip>
          <a:stretch>
            <a:fillRect/>
          </a:stretch>
        </p:blipFill>
        <p:spPr>
          <a:xfrm>
            <a:off x="-58788" y="-1"/>
            <a:ext cx="14630401" cy="9753601"/>
          </a:xfrm>
          <a:prstGeom prst="rect">
            <a:avLst/>
          </a:prstGeom>
          <a:ln w="12700">
            <a:miter lim="400000"/>
          </a:ln>
        </p:spPr>
      </p:pic>
      <p:sp>
        <p:nvSpPr>
          <p:cNvPr id="161" name="#6"/>
          <p:cNvSpPr txBox="1"/>
          <p:nvPr/>
        </p:nvSpPr>
        <p:spPr>
          <a:xfrm>
            <a:off x="321528" y="233422"/>
            <a:ext cx="1366690"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solidFill>
                  <a:schemeClr val="accent5">
                    <a:hueOff val="-82419"/>
                    <a:satOff val="-9513"/>
                    <a:lumOff val="-16343"/>
                  </a:schemeClr>
                </a:solidFill>
                <a:latin typeface="Century Gothic"/>
                <a:ea typeface="Century Gothic"/>
                <a:cs typeface="Century Gothic"/>
                <a:sym typeface="Century Gothic"/>
              </a:defRPr>
            </a:lvl1pPr>
          </a:lstStyle>
          <a:p>
            <a:pPr/>
            <a:r>
              <a:t>#6</a:t>
            </a:r>
          </a:p>
        </p:txBody>
      </p:sp>
      <p:sp>
        <p:nvSpPr>
          <p:cNvPr id="162" name="“Christmas, my child, is love in action. Every time we love, every time we give, it’s Christmas.”…"/>
          <p:cNvSpPr txBox="1"/>
          <p:nvPr/>
        </p:nvSpPr>
        <p:spPr>
          <a:xfrm>
            <a:off x="2284442" y="3089638"/>
            <a:ext cx="9943942" cy="4267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9200"/>
              </a:lnSpc>
              <a:spcBef>
                <a:spcPts val="1200"/>
              </a:spcBef>
              <a:defRPr sz="6000">
                <a:solidFill>
                  <a:schemeClr val="accent3">
                    <a:hueOff val="914337"/>
                    <a:satOff val="31515"/>
                    <a:lumOff val="-30790"/>
                  </a:schemeClr>
                </a:solidFill>
                <a:latin typeface="Helvetica"/>
                <a:ea typeface="Helvetica"/>
                <a:cs typeface="Helvetica"/>
                <a:sym typeface="Helvetica"/>
              </a:defRPr>
            </a:pPr>
            <a:r>
              <a:t>“Christmas, my child, is love in action. Every time we love, every time we give, it’s Christmas.” </a:t>
            </a:r>
          </a:p>
          <a:p>
            <a:pPr algn="r" defTabSz="457200">
              <a:lnSpc>
                <a:spcPts val="4700"/>
              </a:lnSpc>
              <a:spcBef>
                <a:spcPts val="1200"/>
              </a:spcBef>
              <a:defRPr i="1" sz="2300">
                <a:solidFill>
                  <a:schemeClr val="accent5">
                    <a:hueOff val="-82419"/>
                    <a:satOff val="-9513"/>
                    <a:lumOff val="-16343"/>
                  </a:schemeClr>
                </a:solidFill>
                <a:latin typeface="Helvetica"/>
                <a:ea typeface="Helvetica"/>
                <a:cs typeface="Helvetica"/>
                <a:sym typeface="Helvetica"/>
              </a:defRPr>
            </a:pPr>
            <a:r>
              <a:t>–Dale Evans Rogers</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64" name="annie-spratt-469208.jpg" descr="annie-spratt-469208.jpg"/>
          <p:cNvPicPr>
            <a:picLocks noChangeAspect="1"/>
          </p:cNvPicPr>
          <p:nvPr/>
        </p:nvPicPr>
        <p:blipFill>
          <a:blip r:embed="rId2">
            <a:extLst/>
          </a:blip>
          <a:stretch>
            <a:fillRect/>
          </a:stretch>
        </p:blipFill>
        <p:spPr>
          <a:xfrm>
            <a:off x="-340294" y="-7248"/>
            <a:ext cx="13685388" cy="9768097"/>
          </a:xfrm>
          <a:prstGeom prst="rect">
            <a:avLst/>
          </a:prstGeom>
          <a:ln w="12700">
            <a:miter lim="400000"/>
          </a:ln>
        </p:spPr>
      </p:pic>
      <p:sp>
        <p:nvSpPr>
          <p:cNvPr id="165" name="#7"/>
          <p:cNvSpPr txBox="1"/>
          <p:nvPr/>
        </p:nvSpPr>
        <p:spPr>
          <a:xfrm>
            <a:off x="1544252" y="216855"/>
            <a:ext cx="1366689"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latin typeface="Century Gothic"/>
                <a:ea typeface="Century Gothic"/>
                <a:cs typeface="Century Gothic"/>
                <a:sym typeface="Century Gothic"/>
              </a:defRPr>
            </a:lvl1pPr>
          </a:lstStyle>
          <a:p>
            <a:pPr/>
            <a:r>
              <a:t>#7</a:t>
            </a:r>
          </a:p>
        </p:txBody>
      </p:sp>
      <p:sp>
        <p:nvSpPr>
          <p:cNvPr id="166" name="&quot;Christmas is a bridge. We need bridges as the river of time flows past. Today's Christmas should mean creating happy hours for tomorrow and reliving those of yesterday.&quot;…"/>
          <p:cNvSpPr txBox="1"/>
          <p:nvPr/>
        </p:nvSpPr>
        <p:spPr>
          <a:xfrm>
            <a:off x="3629028" y="401841"/>
            <a:ext cx="9270272" cy="692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8400"/>
              </a:lnSpc>
              <a:spcBef>
                <a:spcPts val="1200"/>
              </a:spcBef>
              <a:defRPr sz="5400">
                <a:solidFill>
                  <a:srgbClr val="663B01"/>
                </a:solidFill>
                <a:latin typeface="Helvetica"/>
                <a:ea typeface="Helvetica"/>
                <a:cs typeface="Helvetica"/>
                <a:sym typeface="Helvetica"/>
              </a:defRPr>
            </a:pPr>
            <a:r>
              <a:t>"Christmas is a bridge. We need bridges as the river of time flows past. Today's Christmas should mean creating happy hours for tomorrow and reliving those of yesterday."</a:t>
            </a:r>
          </a:p>
          <a:p>
            <a:pPr algn="r" defTabSz="457200">
              <a:lnSpc>
                <a:spcPts val="4800"/>
              </a:lnSpc>
              <a:spcBef>
                <a:spcPts val="1200"/>
              </a:spcBef>
              <a:defRPr i="1">
                <a:solidFill>
                  <a:srgbClr val="222222"/>
                </a:solidFill>
                <a:latin typeface="Helvetica"/>
                <a:ea typeface="Helvetica"/>
                <a:cs typeface="Helvetica"/>
                <a:sym typeface="Helvetica"/>
              </a:defRPr>
            </a:pPr>
            <a:r>
              <a:t>–Gladys Taber</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68" name="Shape 127"/>
          <p:cNvSpPr txBox="1"/>
          <p:nvPr>
            <p:ph type="title"/>
          </p:nvPr>
        </p:nvSpPr>
        <p:spPr>
          <a:xfrm>
            <a:off x="1270000" y="937223"/>
            <a:ext cx="10464800" cy="7051339"/>
          </a:xfrm>
          <a:prstGeom prst="rect">
            <a:avLst/>
          </a:prstGeom>
          <a:ln w="50800">
            <a:solidFill>
              <a:srgbClr val="000000"/>
            </a:solidFill>
          </a:ln>
        </p:spPr>
        <p:txBody>
          <a:bodyPr/>
          <a:lstStyle/>
          <a:p>
            <a:pPr defTabSz="467359">
              <a:defRPr b="1" sz="6400">
                <a:solidFill>
                  <a:schemeClr val="accent5">
                    <a:lumOff val="-29866"/>
                  </a:schemeClr>
                </a:solidFill>
                <a:latin typeface="Helvetica"/>
                <a:ea typeface="Helvetica"/>
                <a:cs typeface="Helvetica"/>
                <a:sym typeface="Helvetica"/>
              </a:defRPr>
            </a:pPr>
            <a:r>
              <a:t>Rhetorical questions</a:t>
            </a:r>
          </a:p>
          <a:p>
            <a:pPr defTabSz="467359">
              <a:defRPr b="1" sz="6400">
                <a:solidFill>
                  <a:schemeClr val="accent3">
                    <a:hueOff val="914337"/>
                    <a:satOff val="31515"/>
                    <a:lumOff val="-30790"/>
                  </a:schemeClr>
                </a:solidFill>
                <a:latin typeface="Helvetica"/>
                <a:ea typeface="Helvetica"/>
                <a:cs typeface="Helvetica"/>
                <a:sym typeface="Helvetica"/>
              </a:defRPr>
            </a:pPr>
            <a:r>
              <a:t>aren’t questions we’re meant to answer out loud. They’re questions a writer uses to make us think about something. </a:t>
            </a:r>
          </a:p>
        </p:txBody>
      </p:sp>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0" name="Shape 127"/>
          <p:cNvSpPr txBox="1"/>
          <p:nvPr>
            <p:ph type="title"/>
          </p:nvPr>
        </p:nvSpPr>
        <p:spPr>
          <a:xfrm>
            <a:off x="1270000" y="937223"/>
            <a:ext cx="10464800" cy="7051339"/>
          </a:xfrm>
          <a:prstGeom prst="rect">
            <a:avLst/>
          </a:prstGeom>
          <a:ln w="50800">
            <a:solidFill>
              <a:srgbClr val="000000"/>
            </a:solidFill>
          </a:ln>
        </p:spPr>
        <p:txBody>
          <a:bodyPr/>
          <a:lstStyle/>
          <a:p>
            <a:pPr defTabSz="458011">
              <a:defRPr b="1" sz="6272">
                <a:solidFill>
                  <a:schemeClr val="accent5">
                    <a:lumOff val="-29866"/>
                  </a:schemeClr>
                </a:solidFill>
                <a:latin typeface="Helvetica"/>
                <a:ea typeface="Helvetica"/>
                <a:cs typeface="Helvetica"/>
                <a:sym typeface="Helvetica"/>
              </a:defRPr>
            </a:pPr>
            <a:r>
              <a:t>Rhetorical questions</a:t>
            </a:r>
          </a:p>
          <a:p>
            <a:pPr defTabSz="458011">
              <a:defRPr b="1" sz="6272">
                <a:solidFill>
                  <a:schemeClr val="accent3">
                    <a:hueOff val="914337"/>
                    <a:satOff val="31515"/>
                    <a:lumOff val="-30790"/>
                  </a:schemeClr>
                </a:solidFill>
                <a:latin typeface="Helvetica"/>
                <a:ea typeface="Helvetica"/>
                <a:cs typeface="Helvetica"/>
                <a:sym typeface="Helvetica"/>
              </a:defRPr>
            </a:pPr>
            <a:r>
              <a:t>can be discussed, </a:t>
            </a:r>
          </a:p>
          <a:p>
            <a:pPr defTabSz="458011">
              <a:defRPr b="1" sz="6272">
                <a:solidFill>
                  <a:schemeClr val="accent3">
                    <a:hueOff val="914337"/>
                    <a:satOff val="31515"/>
                    <a:lumOff val="-30790"/>
                  </a:schemeClr>
                </a:solidFill>
                <a:latin typeface="Helvetica"/>
                <a:ea typeface="Helvetica"/>
                <a:cs typeface="Helvetica"/>
                <a:sym typeface="Helvetica"/>
              </a:defRPr>
            </a:pPr>
            <a:r>
              <a:t>but they don’t have to be. </a:t>
            </a:r>
            <a:r>
              <a:rPr i="1">
                <a:solidFill>
                  <a:schemeClr val="accent1">
                    <a:hueOff val="114395"/>
                    <a:lumOff val="-24975"/>
                  </a:schemeClr>
                </a:solidFill>
              </a:rPr>
              <a:t>Sometimes we’re just supposed to think about the questions and form our own opinions about them.</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72" name="mira-bozhko-178272.jpg" descr="mira-bozhko-178272.jpg"/>
          <p:cNvPicPr>
            <a:picLocks noChangeAspect="1"/>
          </p:cNvPicPr>
          <p:nvPr/>
        </p:nvPicPr>
        <p:blipFill>
          <a:blip r:embed="rId2">
            <a:extLst/>
          </a:blip>
          <a:stretch>
            <a:fillRect/>
          </a:stretch>
        </p:blipFill>
        <p:spPr>
          <a:xfrm>
            <a:off x="-825338" y="-8359"/>
            <a:ext cx="14655476" cy="9770318"/>
          </a:xfrm>
          <a:prstGeom prst="rect">
            <a:avLst/>
          </a:prstGeom>
          <a:ln w="12700">
            <a:miter lim="400000"/>
          </a:ln>
        </p:spPr>
      </p:pic>
      <p:sp>
        <p:nvSpPr>
          <p:cNvPr id="173" name="#2"/>
          <p:cNvSpPr txBox="1"/>
          <p:nvPr/>
        </p:nvSpPr>
        <p:spPr>
          <a:xfrm>
            <a:off x="240013" y="420643"/>
            <a:ext cx="1366690"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solidFill>
                  <a:srgbClr val="FFFFFF"/>
                </a:solidFill>
                <a:latin typeface="Century Gothic"/>
                <a:ea typeface="Century Gothic"/>
                <a:cs typeface="Century Gothic"/>
                <a:sym typeface="Century Gothic"/>
              </a:defRPr>
            </a:lvl1pPr>
          </a:lstStyle>
          <a:p>
            <a:pPr/>
            <a:r>
              <a:t>#2</a:t>
            </a:r>
          </a:p>
        </p:txBody>
      </p:sp>
      <p:sp>
        <p:nvSpPr>
          <p:cNvPr id="174" name="&quot;My idea of Christmas, whether old-fashioned or modern, is very simple: loving others. Come to think of it, why do we have to wait for Christmas to do that?&quot;…"/>
          <p:cNvSpPr txBox="1"/>
          <p:nvPr/>
        </p:nvSpPr>
        <p:spPr>
          <a:xfrm>
            <a:off x="497640" y="4073270"/>
            <a:ext cx="12009520" cy="5651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8600"/>
              </a:lnSpc>
              <a:spcBef>
                <a:spcPts val="1200"/>
              </a:spcBef>
              <a:defRPr sz="5500">
                <a:solidFill>
                  <a:srgbClr val="6D5023"/>
                </a:solidFill>
                <a:latin typeface="Century Gothic"/>
                <a:ea typeface="Century Gothic"/>
                <a:cs typeface="Century Gothic"/>
                <a:sym typeface="Century Gothic"/>
              </a:defRPr>
            </a:pPr>
            <a:r>
              <a:t>"My idea of Christmas, whether old-fashioned or modern, is very simple: loving others. Come to think of it, why do we have to wait for Christmas to do that?"</a:t>
            </a:r>
          </a:p>
          <a:p>
            <a:pPr algn="r" defTabSz="457200">
              <a:lnSpc>
                <a:spcPts val="5900"/>
              </a:lnSpc>
              <a:spcBef>
                <a:spcPts val="1200"/>
              </a:spcBef>
              <a:defRPr sz="3300">
                <a:solidFill>
                  <a:srgbClr val="663B01"/>
                </a:solidFill>
                <a:latin typeface="Times"/>
                <a:ea typeface="Times"/>
                <a:cs typeface="Times"/>
                <a:sym typeface="Times"/>
              </a:defRPr>
            </a:pPr>
            <a:r>
              <a:t>–Bob Hope</a:t>
            </a:r>
          </a:p>
          <a:p>
            <a:pPr algn="l" defTabSz="457200">
              <a:lnSpc>
                <a:spcPts val="3700"/>
              </a:lnSpc>
              <a:defRPr b="0" sz="1600">
                <a:solidFill>
                  <a:srgbClr val="222222"/>
                </a:solidFill>
                <a:latin typeface="Helvetica"/>
                <a:ea typeface="Helvetica"/>
                <a:cs typeface="Helvetica"/>
                <a:sym typeface="Helvetica"/>
              </a:defRPr>
            </a:pP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76" name="Shape 127"/>
          <p:cNvSpPr txBox="1"/>
          <p:nvPr>
            <p:ph type="title"/>
          </p:nvPr>
        </p:nvSpPr>
        <p:spPr>
          <a:xfrm>
            <a:off x="1270000" y="937223"/>
            <a:ext cx="10464800" cy="7051339"/>
          </a:xfrm>
          <a:prstGeom prst="rect">
            <a:avLst/>
          </a:prstGeom>
          <a:ln w="50800">
            <a:solidFill>
              <a:srgbClr val="000000"/>
            </a:solidFill>
          </a:ln>
        </p:spPr>
        <p:txBody>
          <a:bodyPr/>
          <a:lstStyle/>
          <a:p>
            <a:pPr defTabSz="467359">
              <a:defRPr b="1" sz="6400">
                <a:solidFill>
                  <a:srgbClr val="773F9B"/>
                </a:solidFill>
                <a:latin typeface="Helvetica"/>
                <a:ea typeface="Helvetica"/>
                <a:cs typeface="Helvetica"/>
                <a:sym typeface="Helvetica"/>
              </a:defRPr>
            </a:pPr>
            <a:r>
              <a:rPr>
                <a:solidFill>
                  <a:schemeClr val="accent5">
                    <a:lumOff val="-29866"/>
                  </a:schemeClr>
                </a:solidFill>
              </a:rPr>
              <a:t>Imagery</a:t>
            </a:r>
            <a:r>
              <a:t> </a:t>
            </a:r>
            <a:r>
              <a:rPr>
                <a:solidFill>
                  <a:schemeClr val="accent3">
                    <a:hueOff val="914337"/>
                    <a:satOff val="31515"/>
                    <a:lumOff val="-30790"/>
                  </a:schemeClr>
                </a:solidFill>
              </a:rPr>
              <a:t>is the use of sight, sound, touch, taste, or smell to create a picture in the reader’s mind that is so real, </a:t>
            </a:r>
            <a:r>
              <a:rPr i="1">
                <a:solidFill>
                  <a:schemeClr val="accent3">
                    <a:hueOff val="914337"/>
                    <a:satOff val="31515"/>
                    <a:lumOff val="-30790"/>
                  </a:schemeClr>
                </a:solidFill>
              </a:rPr>
              <a:t>it’s like the reader is right there!</a:t>
            </a:r>
          </a:p>
        </p:txBody>
      </p:sp>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78" name="joanna-kosinska-168708.jpg" descr="joanna-kosinska-168708.jpg"/>
          <p:cNvPicPr>
            <a:picLocks noChangeAspect="1"/>
          </p:cNvPicPr>
          <p:nvPr/>
        </p:nvPicPr>
        <p:blipFill>
          <a:blip r:embed="rId2">
            <a:extLst/>
          </a:blip>
          <a:stretch>
            <a:fillRect/>
          </a:stretch>
        </p:blipFill>
        <p:spPr>
          <a:xfrm>
            <a:off x="-1729857" y="-492"/>
            <a:ext cx="16464514" cy="10990939"/>
          </a:xfrm>
          <a:prstGeom prst="rect">
            <a:avLst/>
          </a:prstGeom>
          <a:ln w="12700">
            <a:miter lim="400000"/>
          </a:ln>
        </p:spPr>
      </p:pic>
      <p:sp>
        <p:nvSpPr>
          <p:cNvPr id="179" name="#6"/>
          <p:cNvSpPr txBox="1"/>
          <p:nvPr/>
        </p:nvSpPr>
        <p:spPr>
          <a:xfrm>
            <a:off x="341907" y="216855"/>
            <a:ext cx="1366690"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solidFill>
                  <a:srgbClr val="FFFFFF"/>
                </a:solidFill>
                <a:latin typeface="Century Gothic"/>
                <a:ea typeface="Century Gothic"/>
                <a:cs typeface="Century Gothic"/>
                <a:sym typeface="Century Gothic"/>
              </a:defRPr>
            </a:lvl1pPr>
          </a:lstStyle>
          <a:p>
            <a:pPr/>
            <a:r>
              <a:t>#6</a:t>
            </a:r>
          </a:p>
        </p:txBody>
      </p:sp>
      <p:sp>
        <p:nvSpPr>
          <p:cNvPr id="180" name="&quot;Christmas! 'Tis the season for kindling the fire of hospitality  and igniting the flame of charity in the heart.&quot;…"/>
          <p:cNvSpPr txBox="1"/>
          <p:nvPr/>
        </p:nvSpPr>
        <p:spPr>
          <a:xfrm>
            <a:off x="2314203" y="369225"/>
            <a:ext cx="10047449" cy="46228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8800"/>
              </a:lnSpc>
              <a:spcBef>
                <a:spcPts val="1200"/>
              </a:spcBef>
              <a:defRPr b="0" sz="5700">
                <a:solidFill>
                  <a:srgbClr val="D6D5D5"/>
                </a:solidFill>
                <a:latin typeface="Helvetica"/>
                <a:ea typeface="Helvetica"/>
                <a:cs typeface="Helvetica"/>
                <a:sym typeface="Helvetica"/>
              </a:defRPr>
            </a:pPr>
            <a:r>
              <a:t>"Christmas! 'Tis the season for kindling the fire of hospitality  and igniting the flame of charity in the heart."</a:t>
            </a:r>
          </a:p>
          <a:p>
            <a:pPr algn="r" defTabSz="457200">
              <a:lnSpc>
                <a:spcPts val="5000"/>
              </a:lnSpc>
              <a:spcBef>
                <a:spcPts val="1200"/>
              </a:spcBef>
              <a:defRPr sz="2500">
                <a:solidFill>
                  <a:srgbClr val="D6D5D5"/>
                </a:solidFill>
                <a:latin typeface="Helvetica"/>
                <a:ea typeface="Helvetica"/>
                <a:cs typeface="Helvetica"/>
                <a:sym typeface="Helvetica"/>
              </a:defRPr>
            </a:pPr>
            <a:r>
              <a:t>–Washington Irving</a:t>
            </a:r>
          </a:p>
        </p:txBody>
      </p:sp>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82" name="Shape 127"/>
          <p:cNvSpPr txBox="1"/>
          <p:nvPr>
            <p:ph type="title"/>
          </p:nvPr>
        </p:nvSpPr>
        <p:spPr>
          <a:xfrm>
            <a:off x="1270000" y="937223"/>
            <a:ext cx="10464800" cy="7549503"/>
          </a:xfrm>
          <a:prstGeom prst="rect">
            <a:avLst/>
          </a:prstGeom>
          <a:ln w="50800">
            <a:solidFill>
              <a:srgbClr val="000000"/>
            </a:solidFill>
          </a:ln>
        </p:spPr>
        <p:txBody>
          <a:bodyPr/>
          <a:lstStyle/>
          <a:p>
            <a:pPr defTabSz="467359">
              <a:defRPr b="1" sz="6800">
                <a:solidFill>
                  <a:schemeClr val="accent5">
                    <a:lumOff val="-29866"/>
                  </a:schemeClr>
                </a:solidFill>
                <a:latin typeface="Helvetica"/>
                <a:ea typeface="Helvetica"/>
                <a:cs typeface="Helvetica"/>
                <a:sym typeface="Helvetica"/>
              </a:defRPr>
            </a:pPr>
            <a:r>
              <a:t>Punctuation, like </a:t>
            </a:r>
            <a:r>
              <a:rPr>
                <a:solidFill>
                  <a:schemeClr val="accent3">
                    <a:hueOff val="914337"/>
                    <a:satOff val="31515"/>
                    <a:lumOff val="-30790"/>
                  </a:schemeClr>
                </a:solidFill>
              </a:rPr>
              <a:t>ellipses</a:t>
            </a:r>
            <a:r>
              <a:t>, can be very effective in causing the reader to pause and think. </a:t>
            </a:r>
            <a:r>
              <a:rPr>
                <a:solidFill>
                  <a:schemeClr val="accent3">
                    <a:hueOff val="914337"/>
                    <a:satOff val="31515"/>
                    <a:lumOff val="-30790"/>
                  </a:schemeClr>
                </a:solidFill>
              </a:rPr>
              <a:t>Ellipses</a:t>
            </a:r>
            <a:r>
              <a:t> can have a dramatic effect </a:t>
            </a:r>
            <a:r>
              <a:rPr>
                <a:solidFill>
                  <a:schemeClr val="accent3">
                    <a:hueOff val="914337"/>
                    <a:satOff val="31515"/>
                    <a:lumOff val="-30790"/>
                  </a:schemeClr>
                </a:solidFill>
              </a:rPr>
              <a:t>…</a:t>
            </a:r>
            <a:r>
              <a:t>when used correctly, that is! </a:t>
            </a:r>
          </a:p>
        </p:txBody>
      </p:sp>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84" name="emanuel-hahn-273415.jpg" descr="emanuel-hahn-273415.jpg"/>
          <p:cNvPicPr>
            <a:picLocks noChangeAspect="1"/>
          </p:cNvPicPr>
          <p:nvPr/>
        </p:nvPicPr>
        <p:blipFill>
          <a:blip r:embed="rId2">
            <a:extLst/>
          </a:blip>
          <a:stretch>
            <a:fillRect/>
          </a:stretch>
        </p:blipFill>
        <p:spPr>
          <a:xfrm>
            <a:off x="-1484704" y="36214"/>
            <a:ext cx="14629212" cy="9753601"/>
          </a:xfrm>
          <a:prstGeom prst="rect">
            <a:avLst/>
          </a:prstGeom>
          <a:ln w="12700">
            <a:miter lim="400000"/>
          </a:ln>
        </p:spPr>
      </p:pic>
      <p:sp>
        <p:nvSpPr>
          <p:cNvPr id="185" name="#5"/>
          <p:cNvSpPr txBox="1"/>
          <p:nvPr/>
        </p:nvSpPr>
        <p:spPr>
          <a:xfrm>
            <a:off x="301150" y="253070"/>
            <a:ext cx="1366689"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latin typeface="Century Gothic"/>
                <a:ea typeface="Century Gothic"/>
                <a:cs typeface="Century Gothic"/>
                <a:sym typeface="Century Gothic"/>
              </a:defRPr>
            </a:lvl1pPr>
          </a:lstStyle>
          <a:p>
            <a:pPr/>
            <a:r>
              <a:t>#5</a:t>
            </a:r>
          </a:p>
        </p:txBody>
      </p:sp>
      <p:sp>
        <p:nvSpPr>
          <p:cNvPr id="186" name="&quot;Then the Grinch thought of something he hadn't before! What if Christmas, he thought, doesn't come from a store. What if Christmas...perhaps...means a little bit more!&quot;…"/>
          <p:cNvSpPr txBox="1"/>
          <p:nvPr/>
        </p:nvSpPr>
        <p:spPr>
          <a:xfrm>
            <a:off x="856526" y="1861043"/>
            <a:ext cx="11291749" cy="4483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7500"/>
              </a:lnSpc>
              <a:spcBef>
                <a:spcPts val="1200"/>
              </a:spcBef>
              <a:defRPr sz="4600">
                <a:solidFill>
                  <a:srgbClr val="222222"/>
                </a:solidFill>
                <a:latin typeface="Helvetica"/>
                <a:ea typeface="Helvetica"/>
                <a:cs typeface="Helvetica"/>
                <a:sym typeface="Helvetica"/>
              </a:defRPr>
            </a:pPr>
            <a:r>
              <a:t>"Then the Grinch thought of something he hadn't before! What if Christmas, he thought, doesn't come from a store. What if Christmas...perhaps...means a little bit more!"</a:t>
            </a:r>
          </a:p>
          <a:p>
            <a:pPr algn="l" defTabSz="457200">
              <a:lnSpc>
                <a:spcPts val="4200"/>
              </a:lnSpc>
              <a:spcBef>
                <a:spcPts val="1200"/>
              </a:spcBef>
              <a:defRPr i="1" sz="1900">
                <a:solidFill>
                  <a:schemeClr val="accent3">
                    <a:hueOff val="914337"/>
                    <a:satOff val="31515"/>
                    <a:lumOff val="-30790"/>
                  </a:schemeClr>
                </a:solidFill>
                <a:latin typeface="Helvetica"/>
                <a:ea typeface="Helvetica"/>
                <a:cs typeface="Helvetica"/>
                <a:sym typeface="Helvetica"/>
              </a:defRPr>
            </a:pPr>
            <a:r>
              <a:rPr i="0"/>
              <a:t>–Dr. Seuss, </a:t>
            </a:r>
            <a:r>
              <a:t>How the Grinch Stole Christmas!</a:t>
            </a:r>
            <a:endParaRPr i="0"/>
          </a:p>
        </p:txBody>
      </p:sp>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2" name="Shape 127"/>
          <p:cNvSpPr txBox="1"/>
          <p:nvPr>
            <p:ph type="title"/>
          </p:nvPr>
        </p:nvSpPr>
        <p:spPr>
          <a:xfrm>
            <a:off x="1270000" y="937223"/>
            <a:ext cx="10464800" cy="7051339"/>
          </a:xfrm>
          <a:prstGeom prst="rect">
            <a:avLst/>
          </a:prstGeom>
          <a:ln w="50800">
            <a:solidFill>
              <a:srgbClr val="000000"/>
            </a:solidFill>
          </a:ln>
        </p:spPr>
        <p:txBody>
          <a:bodyPr/>
          <a:lstStyle/>
          <a:p>
            <a:pPr defTabSz="467359">
              <a:defRPr b="1" sz="6400">
                <a:solidFill>
                  <a:srgbClr val="00882B"/>
                </a:solidFill>
                <a:latin typeface="Helvetica"/>
                <a:ea typeface="Helvetica"/>
                <a:cs typeface="Helvetica"/>
                <a:sym typeface="Helvetica"/>
              </a:defRPr>
            </a:pPr>
            <a:r>
              <a:t>Personification</a:t>
            </a:r>
            <a:r>
              <a:rPr>
                <a:solidFill>
                  <a:srgbClr val="773F9B"/>
                </a:solidFill>
              </a:rPr>
              <a:t> </a:t>
            </a:r>
            <a:r>
              <a:rPr>
                <a:solidFill>
                  <a:schemeClr val="accent5">
                    <a:lumOff val="-29866"/>
                  </a:schemeClr>
                </a:solidFill>
              </a:rPr>
              <a:t>gives human qualities to things that aren’t human.</a:t>
            </a:r>
            <a:endParaRPr>
              <a:solidFill>
                <a:srgbClr val="773F9B"/>
              </a:solidFill>
            </a:endParaRPr>
          </a:p>
          <a:p>
            <a:pPr defTabSz="467359">
              <a:defRPr b="1" sz="6400">
                <a:solidFill>
                  <a:srgbClr val="00882B"/>
                </a:solidFill>
                <a:latin typeface="Helvetica"/>
                <a:ea typeface="Helvetica"/>
                <a:cs typeface="Helvetica"/>
                <a:sym typeface="Helvetica"/>
              </a:defRPr>
            </a:pPr>
            <a:endParaRPr>
              <a:solidFill>
                <a:srgbClr val="773F9B"/>
              </a:solidFill>
            </a:endParaRPr>
          </a:p>
          <a:p>
            <a:pPr defTabSz="467359">
              <a:defRPr b="1" sz="6400">
                <a:solidFill>
                  <a:schemeClr val="accent1">
                    <a:hueOff val="114395"/>
                    <a:lumOff val="-24975"/>
                  </a:schemeClr>
                </a:solidFill>
                <a:latin typeface="Helvetica"/>
                <a:ea typeface="Helvetica"/>
                <a:cs typeface="Helvetica"/>
                <a:sym typeface="Helvetica"/>
              </a:defRPr>
            </a:pPr>
            <a:r>
              <a:t>It makes a THING seem more like a person so we can feel the impact!</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34" name="Shape 127"/>
          <p:cNvSpPr txBox="1"/>
          <p:nvPr>
            <p:ph type="title"/>
          </p:nvPr>
        </p:nvSpPr>
        <p:spPr>
          <a:xfrm>
            <a:off x="1270000" y="937223"/>
            <a:ext cx="10464800" cy="7051339"/>
          </a:xfrm>
          <a:prstGeom prst="rect">
            <a:avLst/>
          </a:prstGeom>
          <a:ln w="50800">
            <a:solidFill>
              <a:srgbClr val="000000"/>
            </a:solidFill>
          </a:ln>
        </p:spPr>
        <p:txBody>
          <a:bodyPr/>
          <a:lstStyle/>
          <a:p>
            <a:pPr defTabSz="467359">
              <a:defRPr b="1" sz="6400">
                <a:solidFill>
                  <a:srgbClr val="00882B"/>
                </a:solidFill>
                <a:latin typeface="Helvetica"/>
                <a:ea typeface="Helvetica"/>
                <a:cs typeface="Helvetica"/>
                <a:sym typeface="Helvetica"/>
              </a:defRPr>
            </a:pPr>
            <a:r>
              <a:t>Personification</a:t>
            </a:r>
            <a:r>
              <a:rPr>
                <a:solidFill>
                  <a:srgbClr val="773F9B"/>
                </a:solidFill>
              </a:rPr>
              <a:t> </a:t>
            </a:r>
            <a:r>
              <a:rPr>
                <a:solidFill>
                  <a:schemeClr val="accent5">
                    <a:lumOff val="-29866"/>
                  </a:schemeClr>
                </a:solidFill>
              </a:rPr>
              <a:t>helps us feel, see, or experience something in just the way the writer wants us to. </a:t>
            </a:r>
            <a:r>
              <a:rPr>
                <a:solidFill>
                  <a:schemeClr val="accent1">
                    <a:hueOff val="114395"/>
                    <a:lumOff val="-24975"/>
                  </a:schemeClr>
                </a:solidFill>
              </a:rPr>
              <a:t>Plus, it’s </a:t>
            </a:r>
            <a:r>
              <a:rPr i="1">
                <a:solidFill>
                  <a:schemeClr val="accent1">
                    <a:hueOff val="114395"/>
                    <a:lumOff val="-24975"/>
                  </a:schemeClr>
                </a:solidFill>
              </a:rPr>
              <a:t>memorable</a:t>
            </a:r>
            <a:r>
              <a:rPr>
                <a:solidFill>
                  <a:schemeClr val="accent1">
                    <a:hueOff val="114395"/>
                    <a:lumOff val="-24975"/>
                  </a:schemeClr>
                </a:solidFill>
              </a:rPr>
              <a:t>. We remember things that create </a:t>
            </a:r>
            <a:r>
              <a:rPr i="1">
                <a:solidFill>
                  <a:schemeClr val="accent1">
                    <a:hueOff val="114395"/>
                    <a:lumOff val="-24975"/>
                  </a:schemeClr>
                </a:solidFill>
              </a:rPr>
              <a:t>images</a:t>
            </a:r>
            <a:r>
              <a:rPr>
                <a:solidFill>
                  <a:schemeClr val="accent1">
                    <a:hueOff val="114395"/>
                    <a:lumOff val="-24975"/>
                  </a:schemeClr>
                </a:solidFill>
              </a:rPr>
              <a:t> for us.</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36" name="aaron-burden-71492.jpg" descr="aaron-burden-71492.jpg"/>
          <p:cNvPicPr>
            <a:picLocks noChangeAspect="1"/>
          </p:cNvPicPr>
          <p:nvPr/>
        </p:nvPicPr>
        <p:blipFill>
          <a:blip r:embed="rId2">
            <a:extLst/>
          </a:blip>
          <a:stretch>
            <a:fillRect/>
          </a:stretch>
        </p:blipFill>
        <p:spPr>
          <a:xfrm>
            <a:off x="700" y="-1"/>
            <a:ext cx="13003400" cy="9753601"/>
          </a:xfrm>
          <a:prstGeom prst="rect">
            <a:avLst/>
          </a:prstGeom>
          <a:ln w="12700">
            <a:miter lim="400000"/>
          </a:ln>
        </p:spPr>
      </p:pic>
      <p:sp>
        <p:nvSpPr>
          <p:cNvPr id="137" name="&quot;The rooms were very still while the pages were softly turned and the winter sunshine crept in to touch the bright heads and serious faces with a Christmas greeting.&quot;…"/>
          <p:cNvSpPr txBox="1"/>
          <p:nvPr/>
        </p:nvSpPr>
        <p:spPr>
          <a:xfrm>
            <a:off x="542497" y="1689100"/>
            <a:ext cx="7803305" cy="63754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8000"/>
              </a:lnSpc>
              <a:spcBef>
                <a:spcPts val="1200"/>
              </a:spcBef>
              <a:defRPr sz="5000">
                <a:solidFill>
                  <a:srgbClr val="FFFFFF"/>
                </a:solidFill>
                <a:latin typeface="Helvetica"/>
                <a:ea typeface="Helvetica"/>
                <a:cs typeface="Helvetica"/>
                <a:sym typeface="Helvetica"/>
              </a:defRPr>
            </a:pPr>
            <a:r>
              <a:t>"The rooms were very still while the pages were softly turned and the winter sunshine crept in to touch the bright heads and serious faces with a Christmas greeting."</a:t>
            </a:r>
          </a:p>
          <a:p>
            <a:pPr algn="r" defTabSz="457200">
              <a:lnSpc>
                <a:spcPts val="4500"/>
              </a:lnSpc>
              <a:spcBef>
                <a:spcPts val="1200"/>
              </a:spcBef>
              <a:defRPr sz="2100">
                <a:solidFill>
                  <a:schemeClr val="accent2">
                    <a:hueOff val="-85259"/>
                    <a:satOff val="14347"/>
                    <a:lumOff val="22373"/>
                  </a:schemeClr>
                </a:solidFill>
                <a:latin typeface="Helvetica"/>
                <a:ea typeface="Helvetica"/>
                <a:cs typeface="Helvetica"/>
                <a:sym typeface="Helvetica"/>
              </a:defRPr>
            </a:pPr>
            <a:r>
              <a:t>–Louisa May Alcott, </a:t>
            </a:r>
            <a:r>
              <a:rPr i="1"/>
              <a:t>Little Women</a:t>
            </a:r>
          </a:p>
        </p:txBody>
      </p:sp>
      <p:sp>
        <p:nvSpPr>
          <p:cNvPr id="138" name="#1"/>
          <p:cNvSpPr txBox="1"/>
          <p:nvPr/>
        </p:nvSpPr>
        <p:spPr>
          <a:xfrm>
            <a:off x="606830" y="237234"/>
            <a:ext cx="1366690"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latin typeface="Century Gothic"/>
                <a:ea typeface="Century Gothic"/>
                <a:cs typeface="Century Gothic"/>
                <a:sym typeface="Century Gothic"/>
              </a:defRPr>
            </a:lvl1pPr>
          </a:lstStyle>
          <a:p>
            <a:pPr/>
            <a:r>
              <a:t>#1</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0" name="vincent-van-zalinge-442900.jpg" descr="vincent-van-zalinge-442900.jpg"/>
          <p:cNvPicPr>
            <a:picLocks noChangeAspect="1"/>
          </p:cNvPicPr>
          <p:nvPr/>
        </p:nvPicPr>
        <p:blipFill>
          <a:blip r:embed="rId2">
            <a:extLst/>
          </a:blip>
          <a:stretch>
            <a:fillRect/>
          </a:stretch>
        </p:blipFill>
        <p:spPr>
          <a:xfrm>
            <a:off x="-51315" y="-1"/>
            <a:ext cx="14615455" cy="9753601"/>
          </a:xfrm>
          <a:prstGeom prst="rect">
            <a:avLst/>
          </a:prstGeom>
          <a:ln w="12700">
            <a:miter lim="400000"/>
          </a:ln>
        </p:spPr>
      </p:pic>
      <p:sp>
        <p:nvSpPr>
          <p:cNvPr id="141" name="#2"/>
          <p:cNvSpPr txBox="1"/>
          <p:nvPr/>
        </p:nvSpPr>
        <p:spPr>
          <a:xfrm>
            <a:off x="260392" y="74204"/>
            <a:ext cx="1366690"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solidFill>
                  <a:srgbClr val="FFA025"/>
                </a:solidFill>
                <a:latin typeface="Century Gothic"/>
                <a:ea typeface="Century Gothic"/>
                <a:cs typeface="Century Gothic"/>
                <a:sym typeface="Century Gothic"/>
              </a:defRPr>
            </a:lvl1pPr>
          </a:lstStyle>
          <a:p>
            <a:pPr/>
            <a:r>
              <a:t>#2</a:t>
            </a:r>
          </a:p>
        </p:txBody>
      </p:sp>
      <p:sp>
        <p:nvSpPr>
          <p:cNvPr id="142" name="“Christmas waves a magic wand over the world, and behold, everything is softer and more beautiful.”…"/>
          <p:cNvSpPr txBox="1"/>
          <p:nvPr/>
        </p:nvSpPr>
        <p:spPr>
          <a:xfrm>
            <a:off x="255338" y="1591794"/>
            <a:ext cx="8457147" cy="51435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defRPr sz="6000">
                <a:solidFill>
                  <a:schemeClr val="accent4">
                    <a:hueOff val="-1081314"/>
                    <a:satOff val="4338"/>
                    <a:lumOff val="-8931"/>
                  </a:schemeClr>
                </a:solidFill>
                <a:latin typeface="Century Gothic"/>
                <a:ea typeface="Century Gothic"/>
                <a:cs typeface="Century Gothic"/>
                <a:sym typeface="Century Gothic"/>
              </a:defRPr>
            </a:pPr>
            <a:r>
              <a:t>“Christmas waves a magic wand over the world, and behold, everything is softer and more beautiful.”</a:t>
            </a:r>
          </a:p>
          <a:p>
            <a:pPr algn="r">
              <a:defRPr b="0" i="1" sz="2600">
                <a:solidFill>
                  <a:schemeClr val="accent4">
                    <a:hueOff val="-1081314"/>
                    <a:satOff val="4338"/>
                    <a:lumOff val="-8931"/>
                  </a:schemeClr>
                </a:solidFill>
                <a:latin typeface="Century Gothic"/>
                <a:ea typeface="Century Gothic"/>
                <a:cs typeface="Century Gothic"/>
                <a:sym typeface="Century Gothic"/>
              </a:defRPr>
            </a:pPr>
            <a:r>
              <a:t>- Norman Vincent Peale</a:t>
            </a:r>
          </a:p>
        </p:txBody>
      </p:sp>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44" name="rawpixel-com-445828.jpg" descr="rawpixel-com-445828.jpg"/>
          <p:cNvPicPr>
            <a:picLocks noChangeAspect="1"/>
          </p:cNvPicPr>
          <p:nvPr/>
        </p:nvPicPr>
        <p:blipFill>
          <a:blip r:embed="rId2">
            <a:extLst/>
          </a:blip>
          <a:stretch>
            <a:fillRect/>
          </a:stretch>
        </p:blipFill>
        <p:spPr>
          <a:xfrm>
            <a:off x="-719736" y="-3193"/>
            <a:ext cx="14444272" cy="9759986"/>
          </a:xfrm>
          <a:prstGeom prst="rect">
            <a:avLst/>
          </a:prstGeom>
          <a:ln w="12700">
            <a:miter lim="400000"/>
          </a:ln>
        </p:spPr>
      </p:pic>
      <p:sp>
        <p:nvSpPr>
          <p:cNvPr id="145" name="#3"/>
          <p:cNvSpPr txBox="1"/>
          <p:nvPr/>
        </p:nvSpPr>
        <p:spPr>
          <a:xfrm>
            <a:off x="443801" y="379885"/>
            <a:ext cx="1366689"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solidFill>
                  <a:srgbClr val="FFFFFF"/>
                </a:solidFill>
                <a:latin typeface="Century Gothic"/>
                <a:ea typeface="Century Gothic"/>
                <a:cs typeface="Century Gothic"/>
                <a:sym typeface="Century Gothic"/>
              </a:defRPr>
            </a:lvl1pPr>
          </a:lstStyle>
          <a:p>
            <a:pPr/>
            <a:r>
              <a:t>#3</a:t>
            </a:r>
          </a:p>
        </p:txBody>
      </p:sp>
      <p:sp>
        <p:nvSpPr>
          <p:cNvPr id="146" name="&quot;Fine old Christmas, with the snowy hair and ruddy face, had done his duty that year in the noblest fashion, and had set off his rich gifts of warmth and color with all the heightening contrast of frost and snow.&quot;…"/>
          <p:cNvSpPr txBox="1"/>
          <p:nvPr/>
        </p:nvSpPr>
        <p:spPr>
          <a:xfrm>
            <a:off x="2668723" y="765846"/>
            <a:ext cx="9943942" cy="7620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7400"/>
              </a:lnSpc>
              <a:spcBef>
                <a:spcPts val="1200"/>
              </a:spcBef>
              <a:defRPr sz="4500">
                <a:solidFill>
                  <a:srgbClr val="222222"/>
                </a:solidFill>
                <a:latin typeface="Helvetica"/>
                <a:ea typeface="Helvetica"/>
                <a:cs typeface="Helvetica"/>
                <a:sym typeface="Helvetica"/>
              </a:defRPr>
            </a:pPr>
            <a:r>
              <a:t>"Fine old Christmas, with the snowy hair and ruddy face, had done his duty that year in the noblest fashion, and had set off his rich gifts of warmth and color with all the heightening contrast of frost and snow."</a:t>
            </a:r>
          </a:p>
          <a:p>
            <a:pPr algn="r" defTabSz="457200">
              <a:lnSpc>
                <a:spcPts val="4700"/>
              </a:lnSpc>
              <a:spcBef>
                <a:spcPts val="1200"/>
              </a:spcBef>
              <a:defRPr i="1" sz="2300">
                <a:solidFill>
                  <a:srgbClr val="222222"/>
                </a:solidFill>
                <a:latin typeface="Helvetica"/>
                <a:ea typeface="Helvetica"/>
                <a:cs typeface="Helvetica"/>
                <a:sym typeface="Helvetica"/>
              </a:defRPr>
            </a:pPr>
            <a:r>
              <a:t>–George Eliot, The Mill on the Floss</a:t>
            </a:r>
          </a:p>
          <a:p>
            <a:pPr algn="l" defTabSz="457200">
              <a:lnSpc>
                <a:spcPts val="7200"/>
              </a:lnSpc>
              <a:defRPr sz="4500">
                <a:solidFill>
                  <a:srgbClr val="222222"/>
                </a:solidFill>
                <a:latin typeface="Helvetica"/>
                <a:ea typeface="Helvetica"/>
                <a:cs typeface="Helvetica"/>
                <a:sym typeface="Helvetica"/>
              </a:defRPr>
            </a:pPr>
          </a:p>
          <a:p>
            <a:pPr algn="l" defTabSz="457200">
              <a:lnSpc>
                <a:spcPts val="7200"/>
              </a:lnSpc>
              <a:defRPr sz="4500">
                <a:solidFill>
                  <a:srgbClr val="222222"/>
                </a:solidFill>
                <a:latin typeface="Helvetica"/>
                <a:ea typeface="Helvetica"/>
                <a:cs typeface="Helvetica"/>
                <a:sym typeface="Helvetica"/>
              </a:defRPr>
            </a:pP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48" name="Shape 127"/>
          <p:cNvSpPr txBox="1"/>
          <p:nvPr>
            <p:ph type="title"/>
          </p:nvPr>
        </p:nvSpPr>
        <p:spPr>
          <a:xfrm>
            <a:off x="1270000" y="937223"/>
            <a:ext cx="10464800" cy="7051339"/>
          </a:xfrm>
          <a:prstGeom prst="rect">
            <a:avLst/>
          </a:prstGeom>
          <a:ln w="50800">
            <a:solidFill>
              <a:srgbClr val="000000"/>
            </a:solidFill>
          </a:ln>
        </p:spPr>
        <p:txBody>
          <a:bodyPr/>
          <a:lstStyle/>
          <a:p>
            <a:pPr defTabSz="458011">
              <a:defRPr b="1" sz="6664">
                <a:solidFill>
                  <a:srgbClr val="773F9B"/>
                </a:solidFill>
                <a:latin typeface="Helvetica"/>
                <a:ea typeface="Helvetica"/>
                <a:cs typeface="Helvetica"/>
                <a:sym typeface="Helvetica"/>
              </a:defRPr>
            </a:pPr>
            <a:r>
              <a:rPr>
                <a:solidFill>
                  <a:schemeClr val="accent5">
                    <a:lumOff val="-29866"/>
                  </a:schemeClr>
                </a:solidFill>
              </a:rPr>
              <a:t>Similes</a:t>
            </a:r>
            <a:r>
              <a:rPr b="0">
                <a:solidFill>
                  <a:srgbClr val="000000"/>
                </a:solidFill>
                <a:latin typeface="Helvetica Light"/>
                <a:ea typeface="Helvetica Light"/>
                <a:cs typeface="Helvetica Light"/>
                <a:sym typeface="Helvetica Light"/>
              </a:rPr>
              <a:t> </a:t>
            </a:r>
            <a:r>
              <a:rPr>
                <a:solidFill>
                  <a:schemeClr val="accent3">
                    <a:hueOff val="914337"/>
                    <a:satOff val="31515"/>
                    <a:lumOff val="-30790"/>
                  </a:schemeClr>
                </a:solidFill>
              </a:rPr>
              <a:t>compare two unlike things using the words “like” or “as” to show how they’re similar.</a:t>
            </a:r>
            <a:r>
              <a:rPr b="0">
                <a:solidFill>
                  <a:srgbClr val="000000"/>
                </a:solidFill>
                <a:latin typeface="Helvetica Light"/>
                <a:ea typeface="Helvetica Light"/>
                <a:cs typeface="Helvetica Light"/>
                <a:sym typeface="Helvetica Light"/>
              </a:rPr>
              <a:t> </a:t>
            </a:r>
            <a:endParaRPr b="0">
              <a:solidFill>
                <a:srgbClr val="000000"/>
              </a:solidFill>
              <a:latin typeface="Helvetica Light"/>
              <a:ea typeface="Helvetica Light"/>
              <a:cs typeface="Helvetica Light"/>
              <a:sym typeface="Helvetica Light"/>
            </a:endParaRPr>
          </a:p>
          <a:p>
            <a:pPr defTabSz="458011">
              <a:defRPr b="1" sz="6272">
                <a:solidFill>
                  <a:srgbClr val="773F9B"/>
                </a:solidFill>
                <a:latin typeface="Helvetica"/>
                <a:ea typeface="Helvetica"/>
                <a:cs typeface="Helvetica"/>
                <a:sym typeface="Helvetica"/>
              </a:defRPr>
            </a:pPr>
            <a:endParaRPr b="0">
              <a:solidFill>
                <a:srgbClr val="000000"/>
              </a:solidFill>
              <a:latin typeface="Helvetica Light"/>
              <a:ea typeface="Helvetica Light"/>
              <a:cs typeface="Helvetica Light"/>
              <a:sym typeface="Helvetica Light"/>
            </a:endParaRP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pic>
        <p:nvPicPr>
          <p:cNvPr id="150" name="sebastian-muller-52.jpg" descr="sebastian-muller-52.jpg"/>
          <p:cNvPicPr>
            <a:picLocks noChangeAspect="1"/>
          </p:cNvPicPr>
          <p:nvPr/>
        </p:nvPicPr>
        <p:blipFill>
          <a:blip r:embed="rId2">
            <a:extLst/>
          </a:blip>
          <a:stretch>
            <a:fillRect/>
          </a:stretch>
        </p:blipFill>
        <p:spPr>
          <a:xfrm>
            <a:off x="-47624" y="-33316"/>
            <a:ext cx="14730345" cy="9820232"/>
          </a:xfrm>
          <a:prstGeom prst="rect">
            <a:avLst/>
          </a:prstGeom>
          <a:ln w="12700">
            <a:miter lim="400000"/>
          </a:ln>
        </p:spPr>
      </p:pic>
      <p:sp>
        <p:nvSpPr>
          <p:cNvPr id="151" name="#4"/>
          <p:cNvSpPr txBox="1"/>
          <p:nvPr/>
        </p:nvSpPr>
        <p:spPr>
          <a:xfrm>
            <a:off x="443801" y="277992"/>
            <a:ext cx="1366689" cy="14224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defRPr sz="8500">
                <a:solidFill>
                  <a:srgbClr val="FFFFFF"/>
                </a:solidFill>
                <a:latin typeface="Century Gothic"/>
                <a:ea typeface="Century Gothic"/>
                <a:cs typeface="Century Gothic"/>
                <a:sym typeface="Century Gothic"/>
              </a:defRPr>
            </a:lvl1pPr>
          </a:lstStyle>
          <a:p>
            <a:pPr/>
            <a:r>
              <a:t>#4</a:t>
            </a:r>
          </a:p>
        </p:txBody>
      </p:sp>
      <p:sp>
        <p:nvSpPr>
          <p:cNvPr id="152" name="&quot;Christmas is like candy; it slowly melts in your mouth sweetening every taste bud, making you wish it could last forever.&quot;…"/>
          <p:cNvSpPr txBox="1"/>
          <p:nvPr/>
        </p:nvSpPr>
        <p:spPr>
          <a:xfrm>
            <a:off x="1102702" y="1749649"/>
            <a:ext cx="10799396" cy="59690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ts val="9500"/>
              </a:lnSpc>
              <a:spcBef>
                <a:spcPts val="1200"/>
              </a:spcBef>
              <a:defRPr sz="6300">
                <a:solidFill>
                  <a:schemeClr val="accent4">
                    <a:hueOff val="366961"/>
                    <a:satOff val="4172"/>
                    <a:lumOff val="11129"/>
                  </a:schemeClr>
                </a:solidFill>
                <a:latin typeface="Helvetica"/>
                <a:ea typeface="Helvetica"/>
                <a:cs typeface="Helvetica"/>
                <a:sym typeface="Helvetica"/>
              </a:defRPr>
            </a:pPr>
            <a:r>
              <a:t>"Christmas is like candy; it slowly melts in your mouth sweetening every taste bud, making you wish it could last forever."</a:t>
            </a:r>
          </a:p>
          <a:p>
            <a:pPr algn="r" defTabSz="457200">
              <a:lnSpc>
                <a:spcPts val="4800"/>
              </a:lnSpc>
              <a:spcBef>
                <a:spcPts val="1200"/>
              </a:spcBef>
              <a:defRPr>
                <a:solidFill>
                  <a:schemeClr val="accent1">
                    <a:hueOff val="114395"/>
                    <a:lumOff val="-24975"/>
                  </a:schemeClr>
                </a:solidFill>
                <a:latin typeface="Helvetica"/>
                <a:ea typeface="Helvetica"/>
                <a:cs typeface="Helvetica"/>
                <a:sym typeface="Helvetica"/>
              </a:defRPr>
            </a:pPr>
            <a:r>
              <a:t>–Richelle E. Goodrich, </a:t>
            </a:r>
            <a:r>
              <a:rPr i="1"/>
              <a:t>Smile Anyway</a:t>
            </a:r>
          </a:p>
        </p:txBody>
      </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showMasterSp="1" showMasterPhAnim="1">
  <p:cSld>
    <p:spTree>
      <p:nvGrpSpPr>
        <p:cNvPr id="1" name=""/>
        <p:cNvGrpSpPr/>
        <p:nvPr/>
      </p:nvGrpSpPr>
      <p:grpSpPr>
        <a:xfrm>
          <a:off x="0" y="0"/>
          <a:ext cx="0" cy="0"/>
          <a:chOff x="0" y="0"/>
          <a:chExt cx="0" cy="0"/>
        </a:xfrm>
      </p:grpSpPr>
      <p:sp>
        <p:nvSpPr>
          <p:cNvPr id="154" name="Shape 127"/>
          <p:cNvSpPr txBox="1"/>
          <p:nvPr>
            <p:ph type="title"/>
          </p:nvPr>
        </p:nvSpPr>
        <p:spPr>
          <a:xfrm>
            <a:off x="1270000" y="937223"/>
            <a:ext cx="10464800" cy="7051339"/>
          </a:xfrm>
          <a:prstGeom prst="rect">
            <a:avLst/>
          </a:prstGeom>
          <a:ln w="50800">
            <a:solidFill>
              <a:srgbClr val="000000"/>
            </a:solidFill>
          </a:ln>
        </p:spPr>
        <p:txBody>
          <a:bodyPr/>
          <a:lstStyle/>
          <a:p>
            <a:pPr defTabSz="467359">
              <a:defRPr b="1" sz="6400">
                <a:solidFill>
                  <a:schemeClr val="accent1">
                    <a:hueOff val="114395"/>
                    <a:lumOff val="-24975"/>
                  </a:schemeClr>
                </a:solidFill>
                <a:latin typeface="Helvetica"/>
                <a:ea typeface="Helvetica"/>
                <a:cs typeface="Helvetica"/>
                <a:sym typeface="Helvetica"/>
              </a:defRPr>
            </a:pPr>
            <a:r>
              <a:t>Similes</a:t>
            </a:r>
            <a:r>
              <a:rPr b="0">
                <a:latin typeface="Helvetica Light"/>
                <a:ea typeface="Helvetica Light"/>
                <a:cs typeface="Helvetica Light"/>
                <a:sym typeface="Helvetica Light"/>
              </a:rPr>
              <a:t> </a:t>
            </a:r>
            <a:r>
              <a:rPr b="0">
                <a:solidFill>
                  <a:schemeClr val="accent5">
                    <a:lumOff val="-29866"/>
                  </a:schemeClr>
                </a:solidFill>
                <a:latin typeface="Helvetica Light"/>
                <a:ea typeface="Helvetica Light"/>
                <a:cs typeface="Helvetica Light"/>
                <a:sym typeface="Helvetica Light"/>
              </a:rPr>
              <a:t>are fine, it’s just that instead of saying that one thing is</a:t>
            </a:r>
            <a:r>
              <a:rPr b="0">
                <a:latin typeface="Helvetica Light"/>
                <a:ea typeface="Helvetica Light"/>
                <a:cs typeface="Helvetica Light"/>
                <a:sym typeface="Helvetica Light"/>
              </a:rPr>
              <a:t> </a:t>
            </a:r>
            <a:r>
              <a:t>LIKE</a:t>
            </a:r>
            <a:r>
              <a:rPr b="0">
                <a:latin typeface="Helvetica Light"/>
                <a:ea typeface="Helvetica Light"/>
                <a:cs typeface="Helvetica Light"/>
                <a:sym typeface="Helvetica Light"/>
              </a:rPr>
              <a:t> </a:t>
            </a:r>
            <a:r>
              <a:rPr b="0">
                <a:solidFill>
                  <a:schemeClr val="accent5">
                    <a:lumOff val="-29866"/>
                  </a:schemeClr>
                </a:solidFill>
                <a:latin typeface="Helvetica Light"/>
                <a:ea typeface="Helvetica Light"/>
                <a:cs typeface="Helvetica Light"/>
                <a:sym typeface="Helvetica Light"/>
              </a:rPr>
              <a:t>another thing, a</a:t>
            </a:r>
            <a:r>
              <a:rPr b="0">
                <a:latin typeface="Helvetica Light"/>
                <a:ea typeface="Helvetica Light"/>
                <a:cs typeface="Helvetica Light"/>
                <a:sym typeface="Helvetica Light"/>
              </a:rPr>
              <a:t> </a:t>
            </a:r>
            <a:r>
              <a:t>metaphor</a:t>
            </a:r>
            <a:r>
              <a:rPr b="0">
                <a:latin typeface="Helvetica Light"/>
                <a:ea typeface="Helvetica Light"/>
                <a:cs typeface="Helvetica Light"/>
                <a:sym typeface="Helvetica Light"/>
              </a:rPr>
              <a:t> </a:t>
            </a:r>
            <a:r>
              <a:rPr b="0">
                <a:solidFill>
                  <a:schemeClr val="accent5">
                    <a:lumOff val="-29866"/>
                  </a:schemeClr>
                </a:solidFill>
                <a:latin typeface="Helvetica Light"/>
                <a:ea typeface="Helvetica Light"/>
                <a:cs typeface="Helvetica Light"/>
                <a:sym typeface="Helvetica Light"/>
              </a:rPr>
              <a:t>intensifies the comparison by saying that one thing</a:t>
            </a:r>
            <a:r>
              <a:rPr b="0">
                <a:latin typeface="Helvetica Light"/>
                <a:ea typeface="Helvetica Light"/>
                <a:cs typeface="Helvetica Light"/>
                <a:sym typeface="Helvetica Light"/>
              </a:rPr>
              <a:t> </a:t>
            </a:r>
            <a:r>
              <a:t>IS</a:t>
            </a:r>
            <a:r>
              <a:rPr b="0">
                <a:latin typeface="Helvetica Light"/>
                <a:ea typeface="Helvetica Light"/>
                <a:cs typeface="Helvetica Light"/>
                <a:sym typeface="Helvetica Light"/>
              </a:rPr>
              <a:t> </a:t>
            </a:r>
            <a:r>
              <a:rPr b="0">
                <a:solidFill>
                  <a:schemeClr val="accent5">
                    <a:lumOff val="-29866"/>
                  </a:schemeClr>
                </a:solidFill>
                <a:latin typeface="Helvetica Light"/>
                <a:ea typeface="Helvetica Light"/>
                <a:cs typeface="Helvetica Light"/>
                <a:sym typeface="Helvetica Light"/>
              </a:rPr>
              <a:t>another thing!</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White">
  <a:themeElements>
    <a:clrScheme name="White">
      <a:dk1>
        <a:srgbClr val="000000"/>
      </a:dk1>
      <a:lt1>
        <a:srgbClr val="FFFFFF"/>
      </a:lt1>
      <a:dk2>
        <a:srgbClr val="5E5E5E"/>
      </a:dk2>
      <a:lt2>
        <a:srgbClr val="D6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0" baseline="0" cap="none" i="0" spc="0" strike="noStrike" sz="2200" u="none" kumimoji="0" normalizeH="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584200" rtl="0" fontAlgn="auto" latinLnBrk="0" hangingPunct="0">
          <a:lnSpc>
            <a:spcPct val="100000"/>
          </a:lnSpc>
          <a:spcBef>
            <a:spcPts val="0"/>
          </a:spcBef>
          <a:spcAft>
            <a:spcPts val="0"/>
          </a:spcAft>
          <a:buClrTx/>
          <a:buSzTx/>
          <a:buFontTx/>
          <a:buNone/>
          <a:tabLst/>
          <a:defRPr b="1" baseline="0" cap="none" i="0" spc="0" strike="noStrike" sz="2400" u="none" kumimoji="0" normalizeH="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