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ctrTitle"/>
          </p:nvPr>
        </p:nvSpPr>
        <p:spPr>
          <a:xfrm>
            <a:off x="685800" y="1220232"/>
            <a:ext cx="7772400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A5E00"/>
                </a:solidFill>
              </a:defRPr>
            </a:lvl1pPr>
          </a:lstStyle>
          <a:p>
            <a:pPr/>
            <a:r>
              <a:t>November Autumn Setting</a:t>
            </a:r>
          </a:p>
        </p:txBody>
      </p:sp>
      <p:sp>
        <p:nvSpPr>
          <p:cNvPr id="113" name="Subtitle 2"/>
          <p:cNvSpPr txBox="1"/>
          <p:nvPr>
            <p:ph type="subTitle" sz="half" idx="1"/>
          </p:nvPr>
        </p:nvSpPr>
        <p:spPr>
          <a:xfrm>
            <a:off x="562540" y="3805294"/>
            <a:ext cx="8018920" cy="1752601"/>
          </a:xfrm>
          <a:prstGeom prst="rect">
            <a:avLst/>
          </a:prstGeom>
          <a:ln w="50800">
            <a:solidFill>
              <a:srgbClr val="000000"/>
            </a:solidFill>
          </a:ln>
        </p:spPr>
        <p:txBody>
          <a:bodyPr/>
          <a:lstStyle/>
          <a:p>
            <a:pPr>
              <a:defRPr b="1">
                <a:solidFill>
                  <a:srgbClr val="FF7004"/>
                </a:solidFill>
              </a:defRPr>
            </a:pPr>
            <a:r>
              <a:t>Use the following slide as a </a:t>
            </a:r>
          </a:p>
          <a:p>
            <a:pPr>
              <a:defRPr b="1">
                <a:solidFill>
                  <a:srgbClr val="FF7004"/>
                </a:solidFill>
              </a:defRPr>
            </a:pPr>
            <a:r>
              <a:t>Bell Ringer / Warm-Up / Do-Now activity</a:t>
            </a:r>
          </a:p>
          <a:p>
            <a:pPr>
              <a:defRPr b="1">
                <a:solidFill>
                  <a:srgbClr val="FF7004"/>
                </a:solidFill>
              </a:defRPr>
            </a:pPr>
            <a:r>
              <a:t>to start your class!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"/>
          <p:cNvSpPr txBox="1"/>
          <p:nvPr/>
        </p:nvSpPr>
        <p:spPr>
          <a:xfrm>
            <a:off x="-20320" y="3024566"/>
            <a:ext cx="1323340" cy="618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219200" defTabSz="457200">
              <a:lnSpc>
                <a:spcPts val="2900"/>
              </a:lnSpc>
              <a:spcBef>
                <a:spcPts val="1200"/>
              </a:spcBef>
              <a:defRPr sz="1200">
                <a:solidFill>
                  <a:srgbClr val="00008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11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04948" y="-123148"/>
            <a:ext cx="11204982" cy="7011118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Copy the following quote. So beautiful! What does the author mean???"/>
          <p:cNvSpPr txBox="1"/>
          <p:nvPr/>
        </p:nvSpPr>
        <p:spPr>
          <a:xfrm>
            <a:off x="342200" y="236181"/>
            <a:ext cx="8858335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5000">
                <a:solidFill>
                  <a:srgbClr val="FFFFFF"/>
                </a:solidFill>
              </a:defRPr>
            </a:lvl1pPr>
          </a:lstStyle>
          <a:p>
            <a:pPr/>
            <a:r>
              <a:t>Copy the following quote. So beautiful! What does the author mean???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